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4"/>
  </p:sldMasterIdLst>
  <p:sldIdLst>
    <p:sldId id="256" r:id="rId5"/>
    <p:sldId id="263" r:id="rId6"/>
    <p:sldId id="258" r:id="rId7"/>
    <p:sldId id="259" r:id="rId8"/>
    <p:sldId id="260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C99E27-4A91-47E3-A795-AA9EB9B8D524}" v="244" dt="2022-12-07T12:52:23.3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js Melker" userId="9d0ff9d4-070b-4a27-81f0-1e61049db2db" providerId="ADAL" clId="{EAC99E27-4A91-47E3-A795-AA9EB9B8D524}"/>
    <pc:docChg chg="undo redo custSel addSld delSld modSld">
      <pc:chgData name="Thijs Melker" userId="9d0ff9d4-070b-4a27-81f0-1e61049db2db" providerId="ADAL" clId="{EAC99E27-4A91-47E3-A795-AA9EB9B8D524}" dt="2022-12-07T12:52:23.357" v="236" actId="1076"/>
      <pc:docMkLst>
        <pc:docMk/>
      </pc:docMkLst>
      <pc:sldChg chg="modSp mod">
        <pc:chgData name="Thijs Melker" userId="9d0ff9d4-070b-4a27-81f0-1e61049db2db" providerId="ADAL" clId="{EAC99E27-4A91-47E3-A795-AA9EB9B8D524}" dt="2022-12-07T12:52:23.357" v="236" actId="1076"/>
        <pc:sldMkLst>
          <pc:docMk/>
          <pc:sldMk cId="4077997130" sldId="256"/>
        </pc:sldMkLst>
        <pc:spChg chg="mod">
          <ac:chgData name="Thijs Melker" userId="9d0ff9d4-070b-4a27-81f0-1e61049db2db" providerId="ADAL" clId="{EAC99E27-4A91-47E3-A795-AA9EB9B8D524}" dt="2022-12-07T12:52:23.357" v="236" actId="1076"/>
          <ac:spMkLst>
            <pc:docMk/>
            <pc:sldMk cId="4077997130" sldId="256"/>
            <ac:spMk id="3" creationId="{9A9BEC4B-F8B8-C846-CE6D-E5B0EE1D22AC}"/>
          </ac:spMkLst>
        </pc:spChg>
      </pc:sldChg>
      <pc:sldChg chg="modSp del mod">
        <pc:chgData name="Thijs Melker" userId="9d0ff9d4-070b-4a27-81f0-1e61049db2db" providerId="ADAL" clId="{EAC99E27-4A91-47E3-A795-AA9EB9B8D524}" dt="2022-12-07T12:51:35.973" v="234" actId="47"/>
        <pc:sldMkLst>
          <pc:docMk/>
          <pc:sldMk cId="3352492835" sldId="257"/>
        </pc:sldMkLst>
        <pc:spChg chg="mod">
          <ac:chgData name="Thijs Melker" userId="9d0ff9d4-070b-4a27-81f0-1e61049db2db" providerId="ADAL" clId="{EAC99E27-4A91-47E3-A795-AA9EB9B8D524}" dt="2022-12-07T12:47:58.126" v="51" actId="1076"/>
          <ac:spMkLst>
            <pc:docMk/>
            <pc:sldMk cId="3352492835" sldId="257"/>
            <ac:spMk id="11" creationId="{E75BB87A-EAFF-9556-ECCD-F24D08D4505B}"/>
          </ac:spMkLst>
        </pc:spChg>
      </pc:sldChg>
      <pc:sldChg chg="modSp mod">
        <pc:chgData name="Thijs Melker" userId="9d0ff9d4-070b-4a27-81f0-1e61049db2db" providerId="ADAL" clId="{EAC99E27-4A91-47E3-A795-AA9EB9B8D524}" dt="2022-12-07T12:49:03.913" v="87"/>
        <pc:sldMkLst>
          <pc:docMk/>
          <pc:sldMk cId="1597934367" sldId="258"/>
        </pc:sldMkLst>
        <pc:spChg chg="mod">
          <ac:chgData name="Thijs Melker" userId="9d0ff9d4-070b-4a27-81f0-1e61049db2db" providerId="ADAL" clId="{EAC99E27-4A91-47E3-A795-AA9EB9B8D524}" dt="2022-12-07T12:49:03.913" v="87"/>
          <ac:spMkLst>
            <pc:docMk/>
            <pc:sldMk cId="1597934367" sldId="258"/>
            <ac:spMk id="2" creationId="{42917249-6F05-2434-31B0-8D200DCC3148}"/>
          </ac:spMkLst>
        </pc:spChg>
        <pc:spChg chg="mod">
          <ac:chgData name="Thijs Melker" userId="9d0ff9d4-070b-4a27-81f0-1e61049db2db" providerId="ADAL" clId="{EAC99E27-4A91-47E3-A795-AA9EB9B8D524}" dt="2022-12-07T12:49:03.913" v="87"/>
          <ac:spMkLst>
            <pc:docMk/>
            <pc:sldMk cId="1597934367" sldId="258"/>
            <ac:spMk id="3" creationId="{B298B0FB-B014-7A4F-089F-F66671B9D079}"/>
          </ac:spMkLst>
        </pc:spChg>
      </pc:sldChg>
      <pc:sldChg chg="modSp mod">
        <pc:chgData name="Thijs Melker" userId="9d0ff9d4-070b-4a27-81f0-1e61049db2db" providerId="ADAL" clId="{EAC99E27-4A91-47E3-A795-AA9EB9B8D524}" dt="2022-12-07T12:49:03.913" v="87"/>
        <pc:sldMkLst>
          <pc:docMk/>
          <pc:sldMk cId="3455522639" sldId="259"/>
        </pc:sldMkLst>
        <pc:spChg chg="mod">
          <ac:chgData name="Thijs Melker" userId="9d0ff9d4-070b-4a27-81f0-1e61049db2db" providerId="ADAL" clId="{EAC99E27-4A91-47E3-A795-AA9EB9B8D524}" dt="2022-12-07T12:49:03.913" v="87"/>
          <ac:spMkLst>
            <pc:docMk/>
            <pc:sldMk cId="3455522639" sldId="259"/>
            <ac:spMk id="2" creationId="{20A1AA27-50C2-530D-569B-ECE79E9E97F0}"/>
          </ac:spMkLst>
        </pc:spChg>
        <pc:spChg chg="mod">
          <ac:chgData name="Thijs Melker" userId="9d0ff9d4-070b-4a27-81f0-1e61049db2db" providerId="ADAL" clId="{EAC99E27-4A91-47E3-A795-AA9EB9B8D524}" dt="2022-12-07T12:36:03.228" v="15" actId="20577"/>
          <ac:spMkLst>
            <pc:docMk/>
            <pc:sldMk cId="3455522639" sldId="259"/>
            <ac:spMk id="60" creationId="{56CFBD3E-395B-E795-8E19-8985B7A85DED}"/>
          </ac:spMkLst>
        </pc:spChg>
      </pc:sldChg>
      <pc:sldChg chg="modSp">
        <pc:chgData name="Thijs Melker" userId="9d0ff9d4-070b-4a27-81f0-1e61049db2db" providerId="ADAL" clId="{EAC99E27-4A91-47E3-A795-AA9EB9B8D524}" dt="2022-12-07T12:49:03.913" v="87"/>
        <pc:sldMkLst>
          <pc:docMk/>
          <pc:sldMk cId="1795188745" sldId="260"/>
        </pc:sldMkLst>
        <pc:spChg chg="mod">
          <ac:chgData name="Thijs Melker" userId="9d0ff9d4-070b-4a27-81f0-1e61049db2db" providerId="ADAL" clId="{EAC99E27-4A91-47E3-A795-AA9EB9B8D524}" dt="2022-12-07T12:49:03.913" v="87"/>
          <ac:spMkLst>
            <pc:docMk/>
            <pc:sldMk cId="1795188745" sldId="260"/>
            <ac:spMk id="2" creationId="{16802AFC-964E-AAFE-C075-1F28D7D86859}"/>
          </ac:spMkLst>
        </pc:spChg>
        <pc:spChg chg="mod">
          <ac:chgData name="Thijs Melker" userId="9d0ff9d4-070b-4a27-81f0-1e61049db2db" providerId="ADAL" clId="{EAC99E27-4A91-47E3-A795-AA9EB9B8D524}" dt="2022-12-07T12:49:03.913" v="87"/>
          <ac:spMkLst>
            <pc:docMk/>
            <pc:sldMk cId="1795188745" sldId="260"/>
            <ac:spMk id="3" creationId="{57DBAA5A-016B-65BF-69E5-E51DAEA8FC9E}"/>
          </ac:spMkLst>
        </pc:spChg>
      </pc:sldChg>
      <pc:sldChg chg="modSp mod">
        <pc:chgData name="Thijs Melker" userId="9d0ff9d4-070b-4a27-81f0-1e61049db2db" providerId="ADAL" clId="{EAC99E27-4A91-47E3-A795-AA9EB9B8D524}" dt="2022-12-07T12:51:58.263" v="235" actId="208"/>
        <pc:sldMkLst>
          <pc:docMk/>
          <pc:sldMk cId="4174519159" sldId="261"/>
        </pc:sldMkLst>
        <pc:spChg chg="mod">
          <ac:chgData name="Thijs Melker" userId="9d0ff9d4-070b-4a27-81f0-1e61049db2db" providerId="ADAL" clId="{EAC99E27-4A91-47E3-A795-AA9EB9B8D524}" dt="2022-12-07T12:49:03.913" v="87"/>
          <ac:spMkLst>
            <pc:docMk/>
            <pc:sldMk cId="4174519159" sldId="261"/>
            <ac:spMk id="2" creationId="{54C947C0-B1F6-1FBA-54F6-80E95B66E307}"/>
          </ac:spMkLst>
        </pc:spChg>
        <pc:spChg chg="mod">
          <ac:chgData name="Thijs Melker" userId="9d0ff9d4-070b-4a27-81f0-1e61049db2db" providerId="ADAL" clId="{EAC99E27-4A91-47E3-A795-AA9EB9B8D524}" dt="2022-12-07T12:51:58.263" v="235" actId="208"/>
          <ac:spMkLst>
            <pc:docMk/>
            <pc:sldMk cId="4174519159" sldId="261"/>
            <ac:spMk id="9" creationId="{C1752DD2-ACF6-60D0-E706-BD0C0D48083F}"/>
          </ac:spMkLst>
        </pc:spChg>
      </pc:sldChg>
      <pc:sldChg chg="modSp">
        <pc:chgData name="Thijs Melker" userId="9d0ff9d4-070b-4a27-81f0-1e61049db2db" providerId="ADAL" clId="{EAC99E27-4A91-47E3-A795-AA9EB9B8D524}" dt="2022-12-07T12:49:03.913" v="87"/>
        <pc:sldMkLst>
          <pc:docMk/>
          <pc:sldMk cId="2969328774" sldId="262"/>
        </pc:sldMkLst>
        <pc:spChg chg="mod">
          <ac:chgData name="Thijs Melker" userId="9d0ff9d4-070b-4a27-81f0-1e61049db2db" providerId="ADAL" clId="{EAC99E27-4A91-47E3-A795-AA9EB9B8D524}" dt="2022-12-07T12:49:03.913" v="87"/>
          <ac:spMkLst>
            <pc:docMk/>
            <pc:sldMk cId="2969328774" sldId="262"/>
            <ac:spMk id="2" creationId="{04FA02D8-6543-AB58-DB93-AFDE292FAABB}"/>
          </ac:spMkLst>
        </pc:spChg>
        <pc:spChg chg="mod">
          <ac:chgData name="Thijs Melker" userId="9d0ff9d4-070b-4a27-81f0-1e61049db2db" providerId="ADAL" clId="{EAC99E27-4A91-47E3-A795-AA9EB9B8D524}" dt="2022-12-07T12:49:03.913" v="87"/>
          <ac:spMkLst>
            <pc:docMk/>
            <pc:sldMk cId="2969328774" sldId="262"/>
            <ac:spMk id="3" creationId="{4BEC90E7-8350-B5A4-7C80-F068C2FDB753}"/>
          </ac:spMkLst>
        </pc:spChg>
      </pc:sldChg>
      <pc:sldChg chg="addSp delSp modSp new mod">
        <pc:chgData name="Thijs Melker" userId="9d0ff9d4-070b-4a27-81f0-1e61049db2db" providerId="ADAL" clId="{EAC99E27-4A91-47E3-A795-AA9EB9B8D524}" dt="2022-12-07T12:51:30.508" v="233" actId="20577"/>
        <pc:sldMkLst>
          <pc:docMk/>
          <pc:sldMk cId="377687659" sldId="263"/>
        </pc:sldMkLst>
        <pc:spChg chg="mod">
          <ac:chgData name="Thijs Melker" userId="9d0ff9d4-070b-4a27-81f0-1e61049db2db" providerId="ADAL" clId="{EAC99E27-4A91-47E3-A795-AA9EB9B8D524}" dt="2022-12-07T12:49:03.913" v="87"/>
          <ac:spMkLst>
            <pc:docMk/>
            <pc:sldMk cId="377687659" sldId="263"/>
            <ac:spMk id="2" creationId="{1880F20A-58A0-AD10-B62D-50C83CAF2151}"/>
          </ac:spMkLst>
        </pc:spChg>
        <pc:spChg chg="del mod">
          <ac:chgData name="Thijs Melker" userId="9d0ff9d4-070b-4a27-81f0-1e61049db2db" providerId="ADAL" clId="{EAC99E27-4A91-47E3-A795-AA9EB9B8D524}" dt="2022-12-07T12:49:32.593" v="93" actId="478"/>
          <ac:spMkLst>
            <pc:docMk/>
            <pc:sldMk cId="377687659" sldId="263"/>
            <ac:spMk id="3" creationId="{9D134DA1-E070-3408-2C8D-F8D1EEAAFE8E}"/>
          </ac:spMkLst>
        </pc:spChg>
        <pc:spChg chg="add del">
          <ac:chgData name="Thijs Melker" userId="9d0ff9d4-070b-4a27-81f0-1e61049db2db" providerId="ADAL" clId="{EAC99E27-4A91-47E3-A795-AA9EB9B8D524}" dt="2022-12-07T12:48:16.636" v="58" actId="478"/>
          <ac:spMkLst>
            <pc:docMk/>
            <pc:sldMk cId="377687659" sldId="263"/>
            <ac:spMk id="4" creationId="{3BA957E7-8BB6-3F91-3DE4-93FCB87DC49B}"/>
          </ac:spMkLst>
        </pc:spChg>
        <pc:spChg chg="add mod">
          <ac:chgData name="Thijs Melker" userId="9d0ff9d4-070b-4a27-81f0-1e61049db2db" providerId="ADAL" clId="{EAC99E27-4A91-47E3-A795-AA9EB9B8D524}" dt="2022-12-07T12:48:31.013" v="61" actId="14100"/>
          <ac:spMkLst>
            <pc:docMk/>
            <pc:sldMk cId="377687659" sldId="263"/>
            <ac:spMk id="5" creationId="{84EB91F6-88EB-764C-038A-BEC98E1A04E4}"/>
          </ac:spMkLst>
        </pc:spChg>
        <pc:spChg chg="add del mod">
          <ac:chgData name="Thijs Melker" userId="9d0ff9d4-070b-4a27-81f0-1e61049db2db" providerId="ADAL" clId="{EAC99E27-4A91-47E3-A795-AA9EB9B8D524}" dt="2022-12-07T12:48:33.270" v="64" actId="478"/>
          <ac:spMkLst>
            <pc:docMk/>
            <pc:sldMk cId="377687659" sldId="263"/>
            <ac:spMk id="6" creationId="{05EEBCDD-9F9B-FBE6-4E04-6ABF9C8D3324}"/>
          </ac:spMkLst>
        </pc:spChg>
        <pc:spChg chg="add del mod">
          <ac:chgData name="Thijs Melker" userId="9d0ff9d4-070b-4a27-81f0-1e61049db2db" providerId="ADAL" clId="{EAC99E27-4A91-47E3-A795-AA9EB9B8D524}" dt="2022-12-07T12:48:33.899" v="65" actId="478"/>
          <ac:spMkLst>
            <pc:docMk/>
            <pc:sldMk cId="377687659" sldId="263"/>
            <ac:spMk id="7" creationId="{3B499B45-ECA6-861F-71C8-96CCB3231B95}"/>
          </ac:spMkLst>
        </pc:spChg>
        <pc:spChg chg="add del mod">
          <ac:chgData name="Thijs Melker" userId="9d0ff9d4-070b-4a27-81f0-1e61049db2db" providerId="ADAL" clId="{EAC99E27-4A91-47E3-A795-AA9EB9B8D524}" dt="2022-12-07T12:48:34.501" v="66" actId="478"/>
          <ac:spMkLst>
            <pc:docMk/>
            <pc:sldMk cId="377687659" sldId="263"/>
            <ac:spMk id="8" creationId="{17C35969-D331-E13A-0369-C6F132D64A81}"/>
          </ac:spMkLst>
        </pc:spChg>
        <pc:spChg chg="add del mod">
          <ac:chgData name="Thijs Melker" userId="9d0ff9d4-070b-4a27-81f0-1e61049db2db" providerId="ADAL" clId="{EAC99E27-4A91-47E3-A795-AA9EB9B8D524}" dt="2022-12-07T12:48:35.406" v="67" actId="478"/>
          <ac:spMkLst>
            <pc:docMk/>
            <pc:sldMk cId="377687659" sldId="263"/>
            <ac:spMk id="9" creationId="{29462A98-3BD7-3E17-A7F6-754AB1203318}"/>
          </ac:spMkLst>
        </pc:spChg>
        <pc:spChg chg="add mod">
          <ac:chgData name="Thijs Melker" userId="9d0ff9d4-070b-4a27-81f0-1e61049db2db" providerId="ADAL" clId="{EAC99E27-4A91-47E3-A795-AA9EB9B8D524}" dt="2022-12-07T12:49:17.893" v="88" actId="207"/>
          <ac:spMkLst>
            <pc:docMk/>
            <pc:sldMk cId="377687659" sldId="263"/>
            <ac:spMk id="10" creationId="{F08AC59B-0C53-F3D8-B38C-8FFFD5E9F3CD}"/>
          </ac:spMkLst>
        </pc:spChg>
        <pc:spChg chg="add mod">
          <ac:chgData name="Thijs Melker" userId="9d0ff9d4-070b-4a27-81f0-1e61049db2db" providerId="ADAL" clId="{EAC99E27-4A91-47E3-A795-AA9EB9B8D524}" dt="2022-12-07T12:49:20.701" v="89" actId="207"/>
          <ac:spMkLst>
            <pc:docMk/>
            <pc:sldMk cId="377687659" sldId="263"/>
            <ac:spMk id="11" creationId="{F8B23D11-0F77-69AB-8085-C6F2877C595C}"/>
          </ac:spMkLst>
        </pc:spChg>
        <pc:spChg chg="add mod">
          <ac:chgData name="Thijs Melker" userId="9d0ff9d4-070b-4a27-81f0-1e61049db2db" providerId="ADAL" clId="{EAC99E27-4A91-47E3-A795-AA9EB9B8D524}" dt="2022-12-07T12:49:23.461" v="90" actId="207"/>
          <ac:spMkLst>
            <pc:docMk/>
            <pc:sldMk cId="377687659" sldId="263"/>
            <ac:spMk id="12" creationId="{5859BA3B-7DEC-0DD8-FB68-4FC9FF714109}"/>
          </ac:spMkLst>
        </pc:spChg>
        <pc:spChg chg="add mod">
          <ac:chgData name="Thijs Melker" userId="9d0ff9d4-070b-4a27-81f0-1e61049db2db" providerId="ADAL" clId="{EAC99E27-4A91-47E3-A795-AA9EB9B8D524}" dt="2022-12-07T12:49:29.016" v="91" actId="207"/>
          <ac:spMkLst>
            <pc:docMk/>
            <pc:sldMk cId="377687659" sldId="263"/>
            <ac:spMk id="13" creationId="{F6FAB554-363C-7B2B-D2BC-CE64FB367A31}"/>
          </ac:spMkLst>
        </pc:spChg>
        <pc:spChg chg="add mod">
          <ac:chgData name="Thijs Melker" userId="9d0ff9d4-070b-4a27-81f0-1e61049db2db" providerId="ADAL" clId="{EAC99E27-4A91-47E3-A795-AA9EB9B8D524}" dt="2022-12-07T12:50:24.722" v="138" actId="1076"/>
          <ac:spMkLst>
            <pc:docMk/>
            <pc:sldMk cId="377687659" sldId="263"/>
            <ac:spMk id="14" creationId="{C05D505B-C01A-8323-F28E-20F1C3200C46}"/>
          </ac:spMkLst>
        </pc:spChg>
        <pc:spChg chg="add mod">
          <ac:chgData name="Thijs Melker" userId="9d0ff9d4-070b-4a27-81f0-1e61049db2db" providerId="ADAL" clId="{EAC99E27-4A91-47E3-A795-AA9EB9B8D524}" dt="2022-12-07T12:50:22.823" v="136" actId="571"/>
          <ac:spMkLst>
            <pc:docMk/>
            <pc:sldMk cId="377687659" sldId="263"/>
            <ac:spMk id="15" creationId="{85C7A616-4C8E-DF00-4A37-C17C6EDD022D}"/>
          </ac:spMkLst>
        </pc:spChg>
        <pc:spChg chg="add mod">
          <ac:chgData name="Thijs Melker" userId="9d0ff9d4-070b-4a27-81f0-1e61049db2db" providerId="ADAL" clId="{EAC99E27-4A91-47E3-A795-AA9EB9B8D524}" dt="2022-12-07T12:50:22.823" v="136" actId="571"/>
          <ac:spMkLst>
            <pc:docMk/>
            <pc:sldMk cId="377687659" sldId="263"/>
            <ac:spMk id="16" creationId="{D42DC18F-D61F-E111-30F2-D33ADBBA1B8D}"/>
          </ac:spMkLst>
        </pc:spChg>
        <pc:spChg chg="add mod">
          <ac:chgData name="Thijs Melker" userId="9d0ff9d4-070b-4a27-81f0-1e61049db2db" providerId="ADAL" clId="{EAC99E27-4A91-47E3-A795-AA9EB9B8D524}" dt="2022-12-07T12:51:01.608" v="155" actId="20577"/>
          <ac:spMkLst>
            <pc:docMk/>
            <pc:sldMk cId="377687659" sldId="263"/>
            <ac:spMk id="17" creationId="{C12BABF9-F7A8-3778-EC0A-892EA8BC1A4B}"/>
          </ac:spMkLst>
        </pc:spChg>
        <pc:spChg chg="add mod">
          <ac:chgData name="Thijs Melker" userId="9d0ff9d4-070b-4a27-81f0-1e61049db2db" providerId="ADAL" clId="{EAC99E27-4A91-47E3-A795-AA9EB9B8D524}" dt="2022-12-07T12:51:10.051" v="173" actId="20577"/>
          <ac:spMkLst>
            <pc:docMk/>
            <pc:sldMk cId="377687659" sldId="263"/>
            <ac:spMk id="18" creationId="{83A25CAC-ED78-C239-8E00-7558482F3C19}"/>
          </ac:spMkLst>
        </pc:spChg>
        <pc:spChg chg="add mod">
          <ac:chgData name="Thijs Melker" userId="9d0ff9d4-070b-4a27-81f0-1e61049db2db" providerId="ADAL" clId="{EAC99E27-4A91-47E3-A795-AA9EB9B8D524}" dt="2022-12-07T12:51:18.534" v="196" actId="20577"/>
          <ac:spMkLst>
            <pc:docMk/>
            <pc:sldMk cId="377687659" sldId="263"/>
            <ac:spMk id="19" creationId="{5EAEB181-5180-3DE1-9AB5-AE9ACDF28BE3}"/>
          </ac:spMkLst>
        </pc:spChg>
        <pc:spChg chg="add mod">
          <ac:chgData name="Thijs Melker" userId="9d0ff9d4-070b-4a27-81f0-1e61049db2db" providerId="ADAL" clId="{EAC99E27-4A91-47E3-A795-AA9EB9B8D524}" dt="2022-12-07T12:51:30.508" v="233" actId="20577"/>
          <ac:spMkLst>
            <pc:docMk/>
            <pc:sldMk cId="377687659" sldId="263"/>
            <ac:spMk id="20" creationId="{7946123F-04EF-DE3B-B9CB-93E4224DCD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075A-9BF8-4FB1-9920-A8682383801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5E8D-FD03-43C9-82A1-5038957C2A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075A-9BF8-4FB1-9920-A8682383801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5E8D-FD03-43C9-82A1-5038957C2A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25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075A-9BF8-4FB1-9920-A8682383801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5E8D-FD03-43C9-82A1-5038957C2A82}" type="slidenum">
              <a:rPr lang="nl-NL" smtClean="0"/>
              <a:t>‹#›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794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075A-9BF8-4FB1-9920-A8682383801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5E8D-FD03-43C9-82A1-5038957C2A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643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075A-9BF8-4FB1-9920-A8682383801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5E8D-FD03-43C9-82A1-5038957C2A82}" type="slidenum">
              <a:rPr lang="nl-NL" smtClean="0"/>
              <a:t>‹#›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940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075A-9BF8-4FB1-9920-A8682383801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5E8D-FD03-43C9-82A1-5038957C2A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7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075A-9BF8-4FB1-9920-A8682383801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5E8D-FD03-43C9-82A1-5038957C2A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108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075A-9BF8-4FB1-9920-A8682383801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5E8D-FD03-43C9-82A1-5038957C2A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82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075A-9BF8-4FB1-9920-A8682383801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5E8D-FD03-43C9-82A1-5038957C2A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79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075A-9BF8-4FB1-9920-A8682383801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5E8D-FD03-43C9-82A1-5038957C2A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49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075A-9BF8-4FB1-9920-A8682383801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5E8D-FD03-43C9-82A1-5038957C2A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65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075A-9BF8-4FB1-9920-A8682383801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5E8D-FD03-43C9-82A1-5038957C2A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21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075A-9BF8-4FB1-9920-A8682383801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5E8D-FD03-43C9-82A1-5038957C2A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18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075A-9BF8-4FB1-9920-A8682383801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5E8D-FD03-43C9-82A1-5038957C2A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10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075A-9BF8-4FB1-9920-A8682383801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5E8D-FD03-43C9-82A1-5038957C2A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6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075A-9BF8-4FB1-9920-A8682383801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5E8D-FD03-43C9-82A1-5038957C2A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70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4075A-9BF8-4FB1-9920-A8682383801A}" type="datetimeFigureOut">
              <a:rPr lang="nl-NL" smtClean="0"/>
              <a:t>7-12-2022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F95E8D-FD03-43C9-82A1-5038957C2A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4233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B4132-50E4-2B65-07B9-A6BB64424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-632968"/>
            <a:ext cx="10058400" cy="3566160"/>
          </a:xfrm>
        </p:spPr>
        <p:txBody>
          <a:bodyPr/>
          <a:lstStyle/>
          <a:p>
            <a:pPr algn="ctr"/>
            <a:r>
              <a:rPr lang="nl-NL"/>
              <a:t>Voedselbos</a:t>
            </a:r>
            <a:br>
              <a:rPr lang="nl-NL"/>
            </a:br>
            <a:r>
              <a:rPr lang="nl-NL"/>
              <a:t>team 5 3vt2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BEC4B-F8B8-C846-CE6D-E5B0EE1D2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4061719"/>
            <a:ext cx="7766936" cy="1096899"/>
          </a:xfrm>
        </p:spPr>
        <p:txBody>
          <a:bodyPr/>
          <a:lstStyle/>
          <a:p>
            <a:pPr algn="ctr"/>
            <a:r>
              <a:rPr lang="nl-NL"/>
              <a:t>Reinout koster, </a:t>
            </a:r>
            <a:r>
              <a:rPr lang="nl-NL" err="1"/>
              <a:t>nathalie</a:t>
            </a:r>
            <a:r>
              <a:rPr lang="nl-NL"/>
              <a:t> </a:t>
            </a:r>
            <a:r>
              <a:rPr lang="nl-NL" err="1"/>
              <a:t>skubisz</a:t>
            </a:r>
            <a:r>
              <a:rPr lang="nl-NL"/>
              <a:t> en </a:t>
            </a:r>
            <a:r>
              <a:rPr lang="nl-NL" err="1"/>
              <a:t>thijs</a:t>
            </a:r>
            <a:r>
              <a:rPr lang="nl-NL"/>
              <a:t> melker</a:t>
            </a:r>
          </a:p>
        </p:txBody>
      </p:sp>
    </p:spTree>
    <p:extLst>
      <p:ext uri="{BB962C8B-B14F-4D97-AF65-F5344CB8AC3E}">
        <p14:creationId xmlns:p14="http://schemas.microsoft.com/office/powerpoint/2010/main" val="407799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0F20A-58A0-AD10-B62D-50C83CAF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Inleiding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4EB91F6-88EB-764C-038A-BEC98E1A04E4}"/>
              </a:ext>
            </a:extLst>
          </p:cNvPr>
          <p:cNvSpPr/>
          <p:nvPr/>
        </p:nvSpPr>
        <p:spPr>
          <a:xfrm>
            <a:off x="272143" y="2579914"/>
            <a:ext cx="1837509" cy="3397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08AC59B-0C53-F3D8-B38C-8FFFD5E9F3CD}"/>
              </a:ext>
            </a:extLst>
          </p:cNvPr>
          <p:cNvSpPr/>
          <p:nvPr/>
        </p:nvSpPr>
        <p:spPr>
          <a:xfrm>
            <a:off x="2683873" y="2579914"/>
            <a:ext cx="1837509" cy="339755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F8B23D11-0F77-69AB-8085-C6F2877C595C}"/>
              </a:ext>
            </a:extLst>
          </p:cNvPr>
          <p:cNvSpPr/>
          <p:nvPr/>
        </p:nvSpPr>
        <p:spPr>
          <a:xfrm>
            <a:off x="5095603" y="2579914"/>
            <a:ext cx="1837509" cy="339755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5859BA3B-7DEC-0DD8-FB68-4FC9FF714109}"/>
              </a:ext>
            </a:extLst>
          </p:cNvPr>
          <p:cNvSpPr/>
          <p:nvPr/>
        </p:nvSpPr>
        <p:spPr>
          <a:xfrm>
            <a:off x="7507333" y="2579914"/>
            <a:ext cx="1837509" cy="339755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6FAB554-363C-7B2B-D2BC-CE64FB367A31}"/>
              </a:ext>
            </a:extLst>
          </p:cNvPr>
          <p:cNvSpPr/>
          <p:nvPr/>
        </p:nvSpPr>
        <p:spPr>
          <a:xfrm>
            <a:off x="9919062" y="2579914"/>
            <a:ext cx="1837509" cy="339755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05D505B-C01A-8323-F28E-20F1C3200C46}"/>
              </a:ext>
            </a:extLst>
          </p:cNvPr>
          <p:cNvSpPr txBox="1"/>
          <p:nvPr/>
        </p:nvSpPr>
        <p:spPr>
          <a:xfrm>
            <a:off x="304799" y="3986146"/>
            <a:ext cx="177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Ons </a:t>
            </a:r>
          </a:p>
          <a:p>
            <a:pPr algn="ctr"/>
            <a:r>
              <a:rPr lang="nl-NL"/>
              <a:t>Voedselbos 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C12BABF9-F7A8-3778-EC0A-892EA8BC1A4B}"/>
              </a:ext>
            </a:extLst>
          </p:cNvPr>
          <p:cNvSpPr txBox="1"/>
          <p:nvPr/>
        </p:nvSpPr>
        <p:spPr>
          <a:xfrm>
            <a:off x="2716529" y="3986146"/>
            <a:ext cx="177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inrichting </a:t>
            </a:r>
          </a:p>
          <a:p>
            <a:pPr algn="ctr"/>
            <a:r>
              <a:rPr lang="nl-NL"/>
              <a:t>Voedselbos 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3A25CAC-ED78-C239-8E00-7558482F3C19}"/>
              </a:ext>
            </a:extLst>
          </p:cNvPr>
          <p:cNvSpPr txBox="1"/>
          <p:nvPr/>
        </p:nvSpPr>
        <p:spPr>
          <a:xfrm>
            <a:off x="5128260" y="3986146"/>
            <a:ext cx="177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err="1"/>
              <a:t>swo</a:t>
            </a:r>
            <a:r>
              <a:rPr lang="nl-NL"/>
              <a:t> 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5EAEB181-5180-3DE1-9AB5-AE9ACDF28BE3}"/>
              </a:ext>
            </a:extLst>
          </p:cNvPr>
          <p:cNvSpPr txBox="1"/>
          <p:nvPr/>
        </p:nvSpPr>
        <p:spPr>
          <a:xfrm>
            <a:off x="7479302" y="3986146"/>
            <a:ext cx="1772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maquette 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7946123F-04EF-DE3B-B9CB-93E4224DCD47}"/>
              </a:ext>
            </a:extLst>
          </p:cNvPr>
          <p:cNvSpPr txBox="1"/>
          <p:nvPr/>
        </p:nvSpPr>
        <p:spPr>
          <a:xfrm>
            <a:off x="9984376" y="3986146"/>
            <a:ext cx="177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/>
              <a:t>Users&amp;</a:t>
            </a:r>
          </a:p>
          <a:p>
            <a:pPr algn="ctr"/>
            <a:r>
              <a:rPr lang="nl-NL"/>
              <a:t>stakeholders </a:t>
            </a:r>
          </a:p>
        </p:txBody>
      </p:sp>
    </p:spTree>
    <p:extLst>
      <p:ext uri="{BB962C8B-B14F-4D97-AF65-F5344CB8AC3E}">
        <p14:creationId xmlns:p14="http://schemas.microsoft.com/office/powerpoint/2010/main" val="37768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17249-6F05-2434-31B0-8D200DCC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Ons voedselbos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8B0FB-B014-7A4F-089F-F66671B9D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 - </a:t>
            </a:r>
            <a:r>
              <a:rPr lang="nl-NL" err="1"/>
              <a:t>Amstedamse</a:t>
            </a:r>
            <a:r>
              <a:rPr lang="nl-NL"/>
              <a:t> bos</a:t>
            </a:r>
          </a:p>
          <a:p>
            <a:r>
              <a:rPr lang="nl-NL"/>
              <a:t>- 1.01 HA</a:t>
            </a:r>
          </a:p>
          <a:p>
            <a:r>
              <a:rPr lang="nl-NL"/>
              <a:t>- wateraanvoer zuidwesten</a:t>
            </a:r>
          </a:p>
          <a:p>
            <a:r>
              <a:rPr lang="nl-NL"/>
              <a:t>-  veengrond ( met </a:t>
            </a:r>
            <a:r>
              <a:rPr lang="nl-NL" err="1"/>
              <a:t>inkalking</a:t>
            </a:r>
            <a:r>
              <a:rPr lang="nl-NL"/>
              <a:t>) </a:t>
            </a:r>
          </a:p>
          <a:p>
            <a:endParaRPr lang="nl-NL"/>
          </a:p>
          <a:p>
            <a:r>
              <a:rPr lang="nl-NL"/>
              <a:t> </a:t>
            </a:r>
          </a:p>
        </p:txBody>
      </p:sp>
      <p:pic>
        <p:nvPicPr>
          <p:cNvPr id="4" name="Graphic 3" descr="Home outline">
            <a:extLst>
              <a:ext uri="{FF2B5EF4-FFF2-40B4-BE49-F238E27FC236}">
                <a16:creationId xmlns:a16="http://schemas.microsoft.com/office/drawing/2014/main" id="{7B0DF3B5-19B6-5077-4181-66838DA02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8480" y="419947"/>
            <a:ext cx="914400" cy="914400"/>
          </a:xfrm>
          <a:prstGeom prst="rect">
            <a:avLst/>
          </a:prstGeom>
        </p:spPr>
      </p:pic>
      <p:sp>
        <p:nvSpPr>
          <p:cNvPr id="5" name="Rectangle 4">
            <a:hlinkClick r:id="" action="ppaction://noaction"/>
            <a:extLst>
              <a:ext uri="{FF2B5EF4-FFF2-40B4-BE49-F238E27FC236}">
                <a16:creationId xmlns:a16="http://schemas.microsoft.com/office/drawing/2014/main" id="{F934E1B6-C62C-645B-E64B-D46BB9EA4B44}"/>
              </a:ext>
            </a:extLst>
          </p:cNvPr>
          <p:cNvSpPr/>
          <p:nvPr/>
        </p:nvSpPr>
        <p:spPr>
          <a:xfrm>
            <a:off x="10560367" y="360682"/>
            <a:ext cx="1190625" cy="1256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D05957-44A8-8C5D-2608-93DFEC3C72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6" t="8451" r="70227" b="11009"/>
          <a:stretch/>
        </p:blipFill>
        <p:spPr>
          <a:xfrm>
            <a:off x="7497157" y="1691208"/>
            <a:ext cx="4694843" cy="4679196"/>
          </a:xfrm>
          <a:prstGeom prst="rect">
            <a:avLst/>
          </a:prstGeom>
        </p:spPr>
      </p:pic>
      <p:pic>
        <p:nvPicPr>
          <p:cNvPr id="1028" name="Picture 4" descr="Sticker &quot;Windroos&quot; | P4239">
            <a:extLst>
              <a:ext uri="{FF2B5EF4-FFF2-40B4-BE49-F238E27FC236}">
                <a16:creationId xmlns:a16="http://schemas.microsoft.com/office/drawing/2014/main" id="{80799C3E-9C52-AD5D-312A-BF4A06CA2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784" y="1979337"/>
            <a:ext cx="217532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3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1AA27-50C2-530D-569B-ECE79E9E9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Inrichting voedselbos </a:t>
            </a:r>
          </a:p>
        </p:txBody>
      </p:sp>
      <p:pic>
        <p:nvPicPr>
          <p:cNvPr id="4" name="Graphic 3" descr="Home outline">
            <a:extLst>
              <a:ext uri="{FF2B5EF4-FFF2-40B4-BE49-F238E27FC236}">
                <a16:creationId xmlns:a16="http://schemas.microsoft.com/office/drawing/2014/main" id="{54073408-125A-CD8A-BB16-299F57336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8480" y="419947"/>
            <a:ext cx="914400" cy="914400"/>
          </a:xfrm>
          <a:prstGeom prst="rect">
            <a:avLst/>
          </a:prstGeom>
        </p:spPr>
      </p:pic>
      <p:sp>
        <p:nvSpPr>
          <p:cNvPr id="5" name="Rectangle 4">
            <a:hlinkClick r:id="" action="ppaction://noaction"/>
            <a:extLst>
              <a:ext uri="{FF2B5EF4-FFF2-40B4-BE49-F238E27FC236}">
                <a16:creationId xmlns:a16="http://schemas.microsoft.com/office/drawing/2014/main" id="{E36D884F-E445-84D1-CE1E-A026C03B03C4}"/>
              </a:ext>
            </a:extLst>
          </p:cNvPr>
          <p:cNvSpPr/>
          <p:nvPr/>
        </p:nvSpPr>
        <p:spPr>
          <a:xfrm>
            <a:off x="10560367" y="360682"/>
            <a:ext cx="1190625" cy="1256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8" descr="A gingerbread house on a table&#10;&#10;Description automatically generated with medium confidence">
            <a:extLst>
              <a:ext uri="{FF2B5EF4-FFF2-40B4-BE49-F238E27FC236}">
                <a16:creationId xmlns:a16="http://schemas.microsoft.com/office/drawing/2014/main" id="{ED27D031-0D8C-8627-215F-4A7A27442A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5198"/>
          <a:stretch/>
        </p:blipFill>
        <p:spPr>
          <a:xfrm>
            <a:off x="3801979" y="1737360"/>
            <a:ext cx="4343400" cy="45365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4EC100-02DF-E2FA-F0C4-C4163176F530}"/>
              </a:ext>
            </a:extLst>
          </p:cNvPr>
          <p:cNvSpPr txBox="1"/>
          <p:nvPr/>
        </p:nvSpPr>
        <p:spPr>
          <a:xfrm>
            <a:off x="8695472" y="1878177"/>
            <a:ext cx="168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Woongebied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EB76F1-B8F4-876E-8DB2-8D1956663373}"/>
              </a:ext>
            </a:extLst>
          </p:cNvPr>
          <p:cNvCxnSpPr>
            <a:endCxn id="10" idx="1"/>
          </p:cNvCxnSpPr>
          <p:nvPr/>
        </p:nvCxnSpPr>
        <p:spPr>
          <a:xfrm flipV="1">
            <a:off x="6126480" y="2062843"/>
            <a:ext cx="2568992" cy="283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E3D1A5F-0D33-8A50-99F8-6C325E256912}"/>
              </a:ext>
            </a:extLst>
          </p:cNvPr>
          <p:cNvSpPr txBox="1"/>
          <p:nvPr/>
        </p:nvSpPr>
        <p:spPr>
          <a:xfrm>
            <a:off x="650908" y="2757658"/>
            <a:ext cx="144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Schapen</a:t>
            </a:r>
          </a:p>
          <a:p>
            <a:r>
              <a:rPr lang="nl-NL"/>
              <a:t>Weide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5B80A2-3D2E-3B1C-4762-7C40BDBB7E0A}"/>
              </a:ext>
            </a:extLst>
          </p:cNvPr>
          <p:cNvCxnSpPr>
            <a:cxnSpLocks/>
            <a:endCxn id="16" idx="3"/>
          </p:cNvCxnSpPr>
          <p:nvPr/>
        </p:nvCxnSpPr>
        <p:spPr>
          <a:xfrm flipH="1" flipV="1">
            <a:off x="1831207" y="2247509"/>
            <a:ext cx="3486751" cy="4956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AEB20B1-8C38-83EB-909E-9B3DBF6BCC6A}"/>
              </a:ext>
            </a:extLst>
          </p:cNvPr>
          <p:cNvSpPr txBox="1"/>
          <p:nvPr/>
        </p:nvSpPr>
        <p:spPr>
          <a:xfrm>
            <a:off x="529390" y="2062843"/>
            <a:ext cx="130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Kippenhok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56D94F1-6001-44F0-16AB-804F5166E67A}"/>
              </a:ext>
            </a:extLst>
          </p:cNvPr>
          <p:cNvCxnSpPr/>
          <p:nvPr/>
        </p:nvCxnSpPr>
        <p:spPr>
          <a:xfrm flipH="1" flipV="1">
            <a:off x="2213811" y="3104147"/>
            <a:ext cx="2634915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0104EE2-18CD-85BA-8839-E27400E75AB8}"/>
              </a:ext>
            </a:extLst>
          </p:cNvPr>
          <p:cNvSpPr txBox="1"/>
          <p:nvPr/>
        </p:nvSpPr>
        <p:spPr>
          <a:xfrm>
            <a:off x="782052" y="3669632"/>
            <a:ext cx="144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Populieren rij  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2A6ADCA6-840E-B612-D3BC-80BBAEE73E2A}"/>
              </a:ext>
            </a:extLst>
          </p:cNvPr>
          <p:cNvSpPr/>
          <p:nvPr/>
        </p:nvSpPr>
        <p:spPr>
          <a:xfrm rot="20863997">
            <a:off x="4108761" y="3687404"/>
            <a:ext cx="353330" cy="159006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AFB3F0F-DD9A-1FB3-085F-70E7ACDE40B4}"/>
              </a:ext>
            </a:extLst>
          </p:cNvPr>
          <p:cNvCxnSpPr>
            <a:cxnSpLocks/>
            <a:stCxn id="22" idx="1"/>
            <a:endCxn id="21" idx="3"/>
          </p:cNvCxnSpPr>
          <p:nvPr/>
        </p:nvCxnSpPr>
        <p:spPr>
          <a:xfrm flipH="1" flipV="1">
            <a:off x="2225841" y="3854298"/>
            <a:ext cx="1886954" cy="665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4D10AA3A-0617-CB6C-0724-71004D67E880}"/>
              </a:ext>
            </a:extLst>
          </p:cNvPr>
          <p:cNvSpPr/>
          <p:nvPr/>
        </p:nvSpPr>
        <p:spPr>
          <a:xfrm>
            <a:off x="4768873" y="3482270"/>
            <a:ext cx="1210822" cy="1992098"/>
          </a:xfrm>
          <a:prstGeom prst="ellipse">
            <a:avLst/>
          </a:prstGeom>
          <a:solidFill>
            <a:schemeClr val="lt1">
              <a:alpha val="1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B6BE77-6D69-6C57-163B-E615EC252190}"/>
              </a:ext>
            </a:extLst>
          </p:cNvPr>
          <p:cNvSpPr txBox="1"/>
          <p:nvPr/>
        </p:nvSpPr>
        <p:spPr>
          <a:xfrm>
            <a:off x="791678" y="4259179"/>
            <a:ext cx="143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Verschillende groentes 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0AA8D1C-75E8-719B-A98D-8A348A374FBB}"/>
              </a:ext>
            </a:extLst>
          </p:cNvPr>
          <p:cNvCxnSpPr>
            <a:cxnSpLocks/>
            <a:endCxn id="30" idx="3"/>
          </p:cNvCxnSpPr>
          <p:nvPr/>
        </p:nvCxnSpPr>
        <p:spPr>
          <a:xfrm flipH="1" flipV="1">
            <a:off x="2225841" y="4582345"/>
            <a:ext cx="2543032" cy="124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84D7C6F-5C58-093D-2122-33C1665A05A2}"/>
              </a:ext>
            </a:extLst>
          </p:cNvPr>
          <p:cNvCxnSpPr/>
          <p:nvPr/>
        </p:nvCxnSpPr>
        <p:spPr>
          <a:xfrm>
            <a:off x="6280484" y="2757658"/>
            <a:ext cx="21777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8C284FB-2533-D945-BFC6-21B7E26ED2D7}"/>
              </a:ext>
            </a:extLst>
          </p:cNvPr>
          <p:cNvSpPr txBox="1"/>
          <p:nvPr/>
        </p:nvSpPr>
        <p:spPr>
          <a:xfrm>
            <a:off x="8566484" y="2562726"/>
            <a:ext cx="228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Regenwaterreservoir 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3968CE6-3D7F-0137-1EAD-22BE057802D7}"/>
              </a:ext>
            </a:extLst>
          </p:cNvPr>
          <p:cNvCxnSpPr>
            <a:cxnSpLocks/>
          </p:cNvCxnSpPr>
          <p:nvPr/>
        </p:nvCxnSpPr>
        <p:spPr>
          <a:xfrm flipV="1">
            <a:off x="5642811" y="3104147"/>
            <a:ext cx="3052661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B346C6A-4D93-166C-6270-1C64F4B878AC}"/>
              </a:ext>
            </a:extLst>
          </p:cNvPr>
          <p:cNvSpPr txBox="1"/>
          <p:nvPr/>
        </p:nvSpPr>
        <p:spPr>
          <a:xfrm>
            <a:off x="8695471" y="2960398"/>
            <a:ext cx="168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Kruidentuin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FAB8BA4-108C-0B59-01F0-2A474B044482}"/>
              </a:ext>
            </a:extLst>
          </p:cNvPr>
          <p:cNvCxnSpPr>
            <a:cxnSpLocks/>
          </p:cNvCxnSpPr>
          <p:nvPr/>
        </p:nvCxnSpPr>
        <p:spPr>
          <a:xfrm>
            <a:off x="6400800" y="3429000"/>
            <a:ext cx="2224162" cy="288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D92B7CC-5242-67B0-013A-85EB66E13BDC}"/>
              </a:ext>
            </a:extLst>
          </p:cNvPr>
          <p:cNvSpPr txBox="1"/>
          <p:nvPr/>
        </p:nvSpPr>
        <p:spPr>
          <a:xfrm>
            <a:off x="8566484" y="3532473"/>
            <a:ext cx="105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Kas 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AE8EF14-1E10-CE0E-9F76-D8D5D07CB18F}"/>
              </a:ext>
            </a:extLst>
          </p:cNvPr>
          <p:cNvCxnSpPr/>
          <p:nvPr/>
        </p:nvCxnSpPr>
        <p:spPr>
          <a:xfrm>
            <a:off x="7169141" y="3901805"/>
            <a:ext cx="2179396" cy="137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9A46912-7E66-1E36-8C57-BA5623AF26E1}"/>
              </a:ext>
            </a:extLst>
          </p:cNvPr>
          <p:cNvSpPr txBox="1"/>
          <p:nvPr/>
        </p:nvSpPr>
        <p:spPr>
          <a:xfrm>
            <a:off x="9444789" y="390180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Aardappelveld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4810B4-89D9-3751-6BD3-D9D4BDEECAFE}"/>
              </a:ext>
            </a:extLst>
          </p:cNvPr>
          <p:cNvSpPr txBox="1"/>
          <p:nvPr/>
        </p:nvSpPr>
        <p:spPr>
          <a:xfrm>
            <a:off x="9548032" y="4843212"/>
            <a:ext cx="1210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Tarweveld 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B793848-403F-9E82-8569-3CAE14B9CBC7}"/>
              </a:ext>
            </a:extLst>
          </p:cNvPr>
          <p:cNvCxnSpPr>
            <a:endCxn id="51" idx="1"/>
          </p:cNvCxnSpPr>
          <p:nvPr/>
        </p:nvCxnSpPr>
        <p:spPr>
          <a:xfrm>
            <a:off x="7512881" y="4905510"/>
            <a:ext cx="2035151" cy="12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7A1E810-4E3D-C976-76D4-25E384AF5DE1}"/>
              </a:ext>
            </a:extLst>
          </p:cNvPr>
          <p:cNvCxnSpPr/>
          <p:nvPr/>
        </p:nvCxnSpPr>
        <p:spPr>
          <a:xfrm flipV="1">
            <a:off x="2610853" y="5666874"/>
            <a:ext cx="2237873" cy="168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5DE14A9-50CA-720B-8350-43AD337BE3D1}"/>
              </a:ext>
            </a:extLst>
          </p:cNvPr>
          <p:cNvSpPr txBox="1"/>
          <p:nvPr/>
        </p:nvSpPr>
        <p:spPr>
          <a:xfrm>
            <a:off x="1068175" y="5666874"/>
            <a:ext cx="174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Waterbron 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4F1F176-980F-29E2-6D70-83CA8A7257BE}"/>
              </a:ext>
            </a:extLst>
          </p:cNvPr>
          <p:cNvSpPr/>
          <p:nvPr/>
        </p:nvSpPr>
        <p:spPr>
          <a:xfrm>
            <a:off x="6096000" y="4259179"/>
            <a:ext cx="721494" cy="1285327"/>
          </a:xfrm>
          <a:prstGeom prst="ellipse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DF3909E-027C-0346-6E18-87C6CC8F3B53}"/>
              </a:ext>
            </a:extLst>
          </p:cNvPr>
          <p:cNvCxnSpPr>
            <a:cxnSpLocks/>
            <a:stCxn id="57" idx="4"/>
          </p:cNvCxnSpPr>
          <p:nvPr/>
        </p:nvCxnSpPr>
        <p:spPr>
          <a:xfrm>
            <a:off x="6456747" y="5544506"/>
            <a:ext cx="2238724" cy="12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6CFBD3E-395B-E795-8E19-8985B7A85DED}"/>
              </a:ext>
            </a:extLst>
          </p:cNvPr>
          <p:cNvSpPr txBox="1"/>
          <p:nvPr/>
        </p:nvSpPr>
        <p:spPr>
          <a:xfrm>
            <a:off x="8695470" y="5544506"/>
            <a:ext cx="2198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Verschillende soorten (fruit/noten) bomen </a:t>
            </a:r>
          </a:p>
        </p:txBody>
      </p:sp>
    </p:spTree>
    <p:extLst>
      <p:ext uri="{BB962C8B-B14F-4D97-AF65-F5344CB8AC3E}">
        <p14:creationId xmlns:p14="http://schemas.microsoft.com/office/powerpoint/2010/main" val="345552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02AFC-964E-AAFE-C075-1F28D7D8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BAA5A-016B-65BF-69E5-E51DAEA8F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Waarom zou je wel of niet in een voedselbos willen wonen?</a:t>
            </a:r>
          </a:p>
          <a:p>
            <a:r>
              <a:rPr lang="nl-NL"/>
              <a:t>¾ weet wat voedselbos is maar kleine groep wil er echt wonen omdat:</a:t>
            </a:r>
          </a:p>
          <a:p>
            <a:r>
              <a:rPr lang="nl-NL"/>
              <a:t>- primitief</a:t>
            </a:r>
          </a:p>
          <a:p>
            <a:r>
              <a:rPr lang="nl-NL"/>
              <a:t>- onhygiënisch </a:t>
            </a:r>
          </a:p>
          <a:p>
            <a:r>
              <a:rPr lang="nl-NL"/>
              <a:t>- saai</a:t>
            </a:r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pic>
        <p:nvPicPr>
          <p:cNvPr id="4" name="Graphic 3" descr="Home outline">
            <a:extLst>
              <a:ext uri="{FF2B5EF4-FFF2-40B4-BE49-F238E27FC236}">
                <a16:creationId xmlns:a16="http://schemas.microsoft.com/office/drawing/2014/main" id="{7EB0F429-D082-A1F4-866C-8414B5CD4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8480" y="419947"/>
            <a:ext cx="914400" cy="914400"/>
          </a:xfrm>
          <a:prstGeom prst="rect">
            <a:avLst/>
          </a:prstGeom>
        </p:spPr>
      </p:pic>
      <p:sp>
        <p:nvSpPr>
          <p:cNvPr id="5" name="Rectangle 4">
            <a:hlinkClick r:id="" action="ppaction://noaction"/>
            <a:extLst>
              <a:ext uri="{FF2B5EF4-FFF2-40B4-BE49-F238E27FC236}">
                <a16:creationId xmlns:a16="http://schemas.microsoft.com/office/drawing/2014/main" id="{A5BD2927-9366-9DBF-D7A9-353C5EE62343}"/>
              </a:ext>
            </a:extLst>
          </p:cNvPr>
          <p:cNvSpPr/>
          <p:nvPr/>
        </p:nvSpPr>
        <p:spPr>
          <a:xfrm>
            <a:off x="10560367" y="360682"/>
            <a:ext cx="1190625" cy="1256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18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A02D8-6543-AB58-DB93-AFDE292F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Usergroep/stakeholders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C90E7-8350-B5A4-7C80-F068C2FDB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- ons gezin van 4</a:t>
            </a:r>
          </a:p>
          <a:p>
            <a:r>
              <a:rPr lang="nl-NL"/>
              <a:t>- </a:t>
            </a:r>
            <a:r>
              <a:rPr lang="nl-NL" err="1"/>
              <a:t>Prenger</a:t>
            </a:r>
            <a:r>
              <a:rPr lang="nl-NL"/>
              <a:t> ( ei en melk) </a:t>
            </a:r>
          </a:p>
          <a:p>
            <a:r>
              <a:rPr lang="nl-NL"/>
              <a:t>Van den bos fruitspecialisten ( verschillende soorten groentes en fruiten) </a:t>
            </a:r>
          </a:p>
          <a:p>
            <a:endParaRPr lang="nl-NL"/>
          </a:p>
        </p:txBody>
      </p:sp>
      <p:pic>
        <p:nvPicPr>
          <p:cNvPr id="4" name="Graphic 3" descr="Home outline">
            <a:extLst>
              <a:ext uri="{FF2B5EF4-FFF2-40B4-BE49-F238E27FC236}">
                <a16:creationId xmlns:a16="http://schemas.microsoft.com/office/drawing/2014/main" id="{13D89A34-BD1C-B3B8-DAAF-39BFEFF52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8480" y="419947"/>
            <a:ext cx="914400" cy="914400"/>
          </a:xfrm>
          <a:prstGeom prst="rect">
            <a:avLst/>
          </a:prstGeom>
        </p:spPr>
      </p:pic>
      <p:sp>
        <p:nvSpPr>
          <p:cNvPr id="5" name="Rectangle 4">
            <a:hlinkClick r:id="" action="ppaction://noaction"/>
            <a:extLst>
              <a:ext uri="{FF2B5EF4-FFF2-40B4-BE49-F238E27FC236}">
                <a16:creationId xmlns:a16="http://schemas.microsoft.com/office/drawing/2014/main" id="{C832C292-00DB-5FFB-171F-F2420D99F14C}"/>
              </a:ext>
            </a:extLst>
          </p:cNvPr>
          <p:cNvSpPr/>
          <p:nvPr/>
        </p:nvSpPr>
        <p:spPr>
          <a:xfrm>
            <a:off x="10560367" y="360682"/>
            <a:ext cx="1190625" cy="1256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32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47C0-B1F6-1FBA-54F6-80E95B66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maquette</a:t>
            </a:r>
          </a:p>
        </p:txBody>
      </p:sp>
      <p:pic>
        <p:nvPicPr>
          <p:cNvPr id="7" name="Content Placeholder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8B3ACC5E-602A-9E90-2560-EA6B53B65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3977">
            <a:off x="803629" y="1978610"/>
            <a:ext cx="3017043" cy="4022725"/>
          </a:xfrm>
        </p:spPr>
      </p:pic>
      <p:pic>
        <p:nvPicPr>
          <p:cNvPr id="4" name="Graphic 3" descr="Home outline">
            <a:extLst>
              <a:ext uri="{FF2B5EF4-FFF2-40B4-BE49-F238E27FC236}">
                <a16:creationId xmlns:a16="http://schemas.microsoft.com/office/drawing/2014/main" id="{5021B3F8-CA6F-7260-52BB-F1019E253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8480" y="419947"/>
            <a:ext cx="914400" cy="914400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27B1835D-AC19-935D-6CC2-25E377150747}"/>
              </a:ext>
            </a:extLst>
          </p:cNvPr>
          <p:cNvSpPr/>
          <p:nvPr/>
        </p:nvSpPr>
        <p:spPr>
          <a:xfrm>
            <a:off x="10560367" y="360682"/>
            <a:ext cx="1190625" cy="1256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Picture 7" descr="A gingerbread house on a table&#10;&#10;Description automatically generated with medium confidence">
            <a:extLst>
              <a:ext uri="{FF2B5EF4-FFF2-40B4-BE49-F238E27FC236}">
                <a16:creationId xmlns:a16="http://schemas.microsoft.com/office/drawing/2014/main" id="{59121251-3FFC-03DE-551D-65E52B2FE1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5198"/>
          <a:stretch/>
        </p:blipFill>
        <p:spPr>
          <a:xfrm>
            <a:off x="7156003" y="1811439"/>
            <a:ext cx="4343400" cy="453657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1752DD2-ACF6-60D0-E706-BD0C0D48083F}"/>
              </a:ext>
            </a:extLst>
          </p:cNvPr>
          <p:cNvSpPr/>
          <p:nvPr/>
        </p:nvSpPr>
        <p:spPr>
          <a:xfrm>
            <a:off x="4199021" y="3031958"/>
            <a:ext cx="2683042" cy="1576137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5191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c1508b-637e-424b-9554-f1d30c76d0e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2AD01709569A449D2227C3896E21A1" ma:contentTypeVersion="6" ma:contentTypeDescription="Create a new document." ma:contentTypeScope="" ma:versionID="d52937b6c0c331314c9da301ce6a7dee">
  <xsd:schema xmlns:xsd="http://www.w3.org/2001/XMLSchema" xmlns:xs="http://www.w3.org/2001/XMLSchema" xmlns:p="http://schemas.microsoft.com/office/2006/metadata/properties" xmlns:ns2="48c1508b-637e-424b-9554-f1d30c76d0ec" targetNamespace="http://schemas.microsoft.com/office/2006/metadata/properties" ma:root="true" ma:fieldsID="fc20d969dfc4415390ed057dbb01321f" ns2:_="">
    <xsd:import namespace="48c1508b-637e-424b-9554-f1d30c76d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1508b-637e-424b-9554-f1d30c76d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65203ae-9d44-4297-83be-6f8b0d0478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101775-6A4E-4FCE-969D-8ECC23444382}">
  <ds:schemaRefs>
    <ds:schemaRef ds:uri="48c1508b-637e-424b-9554-f1d30c76d0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C40162F-2A2A-4560-A0E2-5FF6A0712B8C}">
  <ds:schemaRefs>
    <ds:schemaRef ds:uri="48c1508b-637e-424b-9554-f1d30c76d0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286E969-69DF-4DA4-B0B3-385529FDF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Facet</vt:lpstr>
      <vt:lpstr>Voedselbos team 5 3vt2 </vt:lpstr>
      <vt:lpstr>Inleiding </vt:lpstr>
      <vt:lpstr>Ons voedselbos</vt:lpstr>
      <vt:lpstr>Inrichting voedselbos </vt:lpstr>
      <vt:lpstr>SWO</vt:lpstr>
      <vt:lpstr>Usergroep/stakeholders  </vt:lpstr>
      <vt:lpstr>maquette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Voedselbos team 5 3vt2</dc:title>
  <dc:creator>Thijs Melker</dc:creator>
  <cp:revision>1</cp:revision>
  <dcterms:created xsi:type="dcterms:W3CDTF">2022-12-02T13:54:28Z</dcterms:created>
  <dcterms:modified xsi:type="dcterms:W3CDTF">2022-12-07T12:52:28Z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0x010100222AD01709569A449D2227C3896E21A1</vt:lpwstr>
  </property>
  <property fmtid="{D5CDD505-2E9C-101B-9397-08002B2CF9AE}" pid="3" name="MediaServiceImageTags">
    <vt:lpwstr/>
  </property>
</Properties>
</file>