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12"/>
  </p:notesMasterIdLst>
  <p:sldIdLst>
    <p:sldId id="256" r:id="rId5"/>
    <p:sldId id="257" r:id="rId6"/>
    <p:sldId id="258" r:id="rId7"/>
    <p:sldId id="262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FD0504-6660-4090-814D-4740AF01B3A0}" v="2" dt="2023-06-21T13:01:09.967"/>
    <p1510:client id="{6876AA8E-A03B-4286-956A-76308484F6E8}" v="3" dt="2023-06-28T08:01:21.045"/>
    <p1510:client id="{89047092-F140-4CAC-A3E5-C10809855E6F}" v="8" dt="2023-06-26T13:25:21.442"/>
    <p1510:client id="{8DE23F6D-E44D-4341-B62C-F8F4AC33C685}" v="1" dt="2023-06-26T13:21:30.641"/>
    <p1510:client id="{B374FEF1-0157-4CC1-A5A7-304305BA33B7}" v="34" dt="2023-06-26T13:22:34.907"/>
    <p1510:client id="{BA556D9F-C01F-417F-B5E8-C4F2E96D4F05}" v="568" dt="2023-06-20T15:09:32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o Wink" userId="S::8459@leerling.keizerkarelcollege.nl::627850ea-867f-46eb-afe9-f358e67be63c" providerId="AD" clId="Web-{A3661DFF-6571-4108-AB61-D39E100B83FD}"/>
    <pc:docChg chg="modSld">
      <pc:chgData name="Jono Wink" userId="S::8459@leerling.keizerkarelcollege.nl::627850ea-867f-46eb-afe9-f358e67be63c" providerId="AD" clId="Web-{A3661DFF-6571-4108-AB61-D39E100B83FD}" dt="2023-06-19T11:40:45.504" v="1" actId="20577"/>
      <pc:docMkLst>
        <pc:docMk/>
      </pc:docMkLst>
      <pc:sldChg chg="modSp">
        <pc:chgData name="Jono Wink" userId="S::8459@leerling.keizerkarelcollege.nl::627850ea-867f-46eb-afe9-f358e67be63c" providerId="AD" clId="Web-{A3661DFF-6571-4108-AB61-D39E100B83FD}" dt="2023-06-19T11:40:45.504" v="1" actId="20577"/>
        <pc:sldMkLst>
          <pc:docMk/>
          <pc:sldMk cId="1197243817" sldId="260"/>
        </pc:sldMkLst>
        <pc:spChg chg="mod">
          <ac:chgData name="Jono Wink" userId="S::8459@leerling.keizerkarelcollege.nl::627850ea-867f-46eb-afe9-f358e67be63c" providerId="AD" clId="Web-{A3661DFF-6571-4108-AB61-D39E100B83FD}" dt="2023-06-19T11:40:45.504" v="1" actId="20577"/>
          <ac:spMkLst>
            <pc:docMk/>
            <pc:sldMk cId="1197243817" sldId="260"/>
            <ac:spMk id="3" creationId="{17F21A5A-0313-61A9-ECA4-B668E38DC88F}"/>
          </ac:spMkLst>
        </pc:spChg>
      </pc:sldChg>
    </pc:docChg>
  </pc:docChgLst>
  <pc:docChgLst>
    <pc:chgData name="Reinout Koster" userId="4a0e441b-8ff6-47ad-858d-795ac7c73e51" providerId="ADAL" clId="{BA556D9F-C01F-417F-B5E8-C4F2E96D4F05}"/>
    <pc:docChg chg="undo custSel modSld">
      <pc:chgData name="Reinout Koster" userId="4a0e441b-8ff6-47ad-858d-795ac7c73e51" providerId="ADAL" clId="{BA556D9F-C01F-417F-B5E8-C4F2E96D4F05}" dt="2023-06-20T15:09:32.873" v="553"/>
      <pc:docMkLst>
        <pc:docMk/>
      </pc:docMkLst>
      <pc:sldChg chg="modSp modTransition">
        <pc:chgData name="Reinout Koster" userId="4a0e441b-8ff6-47ad-858d-795ac7c73e51" providerId="ADAL" clId="{BA556D9F-C01F-417F-B5E8-C4F2E96D4F05}" dt="2023-06-19T11:26:10.466" v="5"/>
        <pc:sldMkLst>
          <pc:docMk/>
          <pc:sldMk cId="3555044187" sldId="256"/>
        </pc:sldMkLst>
        <pc:spChg chg="mod">
          <ac:chgData name="Reinout Koster" userId="4a0e441b-8ff6-47ad-858d-795ac7c73e51" providerId="ADAL" clId="{BA556D9F-C01F-417F-B5E8-C4F2E96D4F05}" dt="2023-06-19T11:25:09.812" v="0"/>
          <ac:spMkLst>
            <pc:docMk/>
            <pc:sldMk cId="3555044187" sldId="256"/>
            <ac:spMk id="2" creationId="{A4F8A337-0DBC-AD7C-4E03-6735920281AF}"/>
          </ac:spMkLst>
        </pc:spChg>
        <pc:spChg chg="mod">
          <ac:chgData name="Reinout Koster" userId="4a0e441b-8ff6-47ad-858d-795ac7c73e51" providerId="ADAL" clId="{BA556D9F-C01F-417F-B5E8-C4F2E96D4F05}" dt="2023-06-19T11:25:09.812" v="0"/>
          <ac:spMkLst>
            <pc:docMk/>
            <pc:sldMk cId="3555044187" sldId="256"/>
            <ac:spMk id="3" creationId="{05F130D1-3C5D-F8E8-052B-335E5455424A}"/>
          </ac:spMkLst>
        </pc:spChg>
      </pc:sldChg>
      <pc:sldChg chg="modSp mod modTransition modAnim">
        <pc:chgData name="Reinout Koster" userId="4a0e441b-8ff6-47ad-858d-795ac7c73e51" providerId="ADAL" clId="{BA556D9F-C01F-417F-B5E8-C4F2E96D4F05}" dt="2023-06-19T11:32:25.763" v="151"/>
        <pc:sldMkLst>
          <pc:docMk/>
          <pc:sldMk cId="3404345439" sldId="257"/>
        </pc:sldMkLst>
        <pc:spChg chg="mod">
          <ac:chgData name="Reinout Koster" userId="4a0e441b-8ff6-47ad-858d-795ac7c73e51" providerId="ADAL" clId="{BA556D9F-C01F-417F-B5E8-C4F2E96D4F05}" dt="2023-06-19T11:30:41.043" v="141" actId="20577"/>
          <ac:spMkLst>
            <pc:docMk/>
            <pc:sldMk cId="3404345439" sldId="257"/>
            <ac:spMk id="3" creationId="{AD5C9CDD-B9BC-CA8B-FDA0-932CD7643B0F}"/>
          </ac:spMkLst>
        </pc:spChg>
      </pc:sldChg>
      <pc:sldChg chg="modSp mod">
        <pc:chgData name="Reinout Koster" userId="4a0e441b-8ff6-47ad-858d-795ac7c73e51" providerId="ADAL" clId="{BA556D9F-C01F-417F-B5E8-C4F2E96D4F05}" dt="2023-06-20T15:09:32.873" v="553"/>
        <pc:sldMkLst>
          <pc:docMk/>
          <pc:sldMk cId="182248116" sldId="258"/>
        </pc:sldMkLst>
        <pc:spChg chg="mod ord">
          <ac:chgData name="Reinout Koster" userId="4a0e441b-8ff6-47ad-858d-795ac7c73e51" providerId="ADAL" clId="{BA556D9F-C01F-417F-B5E8-C4F2E96D4F05}" dt="2023-06-20T15:09:32.873" v="553"/>
          <ac:spMkLst>
            <pc:docMk/>
            <pc:sldMk cId="182248116" sldId="258"/>
            <ac:spMk id="3" creationId="{9903E6BA-0DB6-7176-2C5B-9383906D5F4E}"/>
          </ac:spMkLst>
        </pc:spChg>
      </pc:sldChg>
      <pc:sldChg chg="modSp mod">
        <pc:chgData name="Reinout Koster" userId="4a0e441b-8ff6-47ad-858d-795ac7c73e51" providerId="ADAL" clId="{BA556D9F-C01F-417F-B5E8-C4F2E96D4F05}" dt="2023-06-19T11:47:05.576" v="324" actId="20577"/>
        <pc:sldMkLst>
          <pc:docMk/>
          <pc:sldMk cId="1214041471" sldId="259"/>
        </pc:sldMkLst>
        <pc:spChg chg="mod">
          <ac:chgData name="Reinout Koster" userId="4a0e441b-8ff6-47ad-858d-795ac7c73e51" providerId="ADAL" clId="{BA556D9F-C01F-417F-B5E8-C4F2E96D4F05}" dt="2023-06-19T11:47:05.576" v="324" actId="20577"/>
          <ac:spMkLst>
            <pc:docMk/>
            <pc:sldMk cId="1214041471" sldId="259"/>
            <ac:spMk id="2" creationId="{74BF9F6C-1D72-60BB-3393-351010A7E7AB}"/>
          </ac:spMkLst>
        </pc:spChg>
        <pc:picChg chg="mod">
          <ac:chgData name="Reinout Koster" userId="4a0e441b-8ff6-47ad-858d-795ac7c73e51" providerId="ADAL" clId="{BA556D9F-C01F-417F-B5E8-C4F2E96D4F05}" dt="2023-06-19T11:46:57.266" v="319" actId="14100"/>
          <ac:picMkLst>
            <pc:docMk/>
            <pc:sldMk cId="1214041471" sldId="259"/>
            <ac:picMk id="5" creationId="{6085BF46-6A25-5107-3173-70B51770BFD6}"/>
          </ac:picMkLst>
        </pc:picChg>
      </pc:sldChg>
      <pc:sldChg chg="modSp mod">
        <pc:chgData name="Reinout Koster" userId="4a0e441b-8ff6-47ad-858d-795ac7c73e51" providerId="ADAL" clId="{BA556D9F-C01F-417F-B5E8-C4F2E96D4F05}" dt="2023-06-19T11:47:18.902" v="331" actId="20577"/>
        <pc:sldMkLst>
          <pc:docMk/>
          <pc:sldMk cId="1197243817" sldId="260"/>
        </pc:sldMkLst>
        <pc:spChg chg="mod">
          <ac:chgData name="Reinout Koster" userId="4a0e441b-8ff6-47ad-858d-795ac7c73e51" providerId="ADAL" clId="{BA556D9F-C01F-417F-B5E8-C4F2E96D4F05}" dt="2023-06-19T11:47:18.902" v="331" actId="20577"/>
          <ac:spMkLst>
            <pc:docMk/>
            <pc:sldMk cId="1197243817" sldId="260"/>
            <ac:spMk id="3" creationId="{17F21A5A-0313-61A9-ECA4-B668E38DC88F}"/>
          </ac:spMkLst>
        </pc:spChg>
      </pc:sldChg>
      <pc:sldChg chg="addSp delSp modSp mod setBg">
        <pc:chgData name="Reinout Koster" userId="4a0e441b-8ff6-47ad-858d-795ac7c73e51" providerId="ADAL" clId="{BA556D9F-C01F-417F-B5E8-C4F2E96D4F05}" dt="2023-06-19T11:45:42.162" v="298" actId="1076"/>
        <pc:sldMkLst>
          <pc:docMk/>
          <pc:sldMk cId="3040162711" sldId="262"/>
        </pc:sldMkLst>
        <pc:spChg chg="mod">
          <ac:chgData name="Reinout Koster" userId="4a0e441b-8ff6-47ad-858d-795ac7c73e51" providerId="ADAL" clId="{BA556D9F-C01F-417F-B5E8-C4F2E96D4F05}" dt="2023-06-19T11:44:34.642" v="275" actId="26606"/>
          <ac:spMkLst>
            <pc:docMk/>
            <pc:sldMk cId="3040162711" sldId="262"/>
            <ac:spMk id="2" creationId="{C432907D-DBD3-058C-96D3-57E693A4CF04}"/>
          </ac:spMkLst>
        </pc:spChg>
        <pc:spChg chg="add del">
          <ac:chgData name="Reinout Koster" userId="4a0e441b-8ff6-47ad-858d-795ac7c73e51" providerId="ADAL" clId="{BA556D9F-C01F-417F-B5E8-C4F2E96D4F05}" dt="2023-06-19T11:44:37.693" v="276" actId="478"/>
          <ac:spMkLst>
            <pc:docMk/>
            <pc:sldMk cId="3040162711" sldId="262"/>
            <ac:spMk id="21" creationId="{05854D36-5E75-497D-4CDE-45A6094F855B}"/>
          </ac:spMkLst>
        </pc:spChg>
        <pc:picChg chg="ord">
          <ac:chgData name="Reinout Koster" userId="4a0e441b-8ff6-47ad-858d-795ac7c73e51" providerId="ADAL" clId="{BA556D9F-C01F-417F-B5E8-C4F2E96D4F05}" dt="2023-06-19T11:44:34.642" v="275" actId="26606"/>
          <ac:picMkLst>
            <pc:docMk/>
            <pc:sldMk cId="3040162711" sldId="262"/>
            <ac:picMk id="4" creationId="{84D25831-B5D0-69EF-F4D1-9BD36B6C424B}"/>
          </ac:picMkLst>
        </pc:picChg>
        <pc:picChg chg="mod">
          <ac:chgData name="Reinout Koster" userId="4a0e441b-8ff6-47ad-858d-795ac7c73e51" providerId="ADAL" clId="{BA556D9F-C01F-417F-B5E8-C4F2E96D4F05}" dt="2023-06-19T11:45:42.162" v="298" actId="1076"/>
          <ac:picMkLst>
            <pc:docMk/>
            <pc:sldMk cId="3040162711" sldId="262"/>
            <ac:picMk id="13" creationId="{DDE802A7-1DC1-1F03-0341-5BFB63744F72}"/>
          </ac:picMkLst>
        </pc:picChg>
        <pc:picChg chg="mod">
          <ac:chgData name="Reinout Koster" userId="4a0e441b-8ff6-47ad-858d-795ac7c73e51" providerId="ADAL" clId="{BA556D9F-C01F-417F-B5E8-C4F2E96D4F05}" dt="2023-06-19T11:45:33.723" v="296" actId="1076"/>
          <ac:picMkLst>
            <pc:docMk/>
            <pc:sldMk cId="3040162711" sldId="262"/>
            <ac:picMk id="15" creationId="{FB53C47C-15B0-3AF6-760C-AF98D247C291}"/>
          </ac:picMkLst>
        </pc:picChg>
        <pc:picChg chg="mod ord">
          <ac:chgData name="Reinout Koster" userId="4a0e441b-8ff6-47ad-858d-795ac7c73e51" providerId="ADAL" clId="{BA556D9F-C01F-417F-B5E8-C4F2E96D4F05}" dt="2023-06-19T11:45:37.349" v="297" actId="1076"/>
          <ac:picMkLst>
            <pc:docMk/>
            <pc:sldMk cId="3040162711" sldId="262"/>
            <ac:picMk id="17" creationId="{AC1B5B0D-7242-DC7A-968F-CEF31B7C4FBB}"/>
          </ac:picMkLst>
        </pc:picChg>
      </pc:sldChg>
    </pc:docChg>
  </pc:docChgLst>
  <pc:docChgLst>
    <pc:chgData name="Jari Oud" userId="21d327f8-69cd-4d77-8132-9bd8404e480d" providerId="ADAL" clId="{3BFD0504-6660-4090-814D-4740AF01B3A0}"/>
    <pc:docChg chg="undo custSel addSld delSld modSld sldOrd">
      <pc:chgData name="Jari Oud" userId="21d327f8-69cd-4d77-8132-9bd8404e480d" providerId="ADAL" clId="{3BFD0504-6660-4090-814D-4740AF01B3A0}" dt="2023-06-21T13:01:23.237" v="495"/>
      <pc:docMkLst>
        <pc:docMk/>
      </pc:docMkLst>
      <pc:sldChg chg="addSp modSp">
        <pc:chgData name="Jari Oud" userId="21d327f8-69cd-4d77-8132-9bd8404e480d" providerId="ADAL" clId="{3BFD0504-6660-4090-814D-4740AF01B3A0}" dt="2023-06-19T11:30:47.832" v="5" actId="1076"/>
        <pc:sldMkLst>
          <pc:docMk/>
          <pc:sldMk cId="3555044187" sldId="256"/>
        </pc:sldMkLst>
        <pc:picChg chg="add mod">
          <ac:chgData name="Jari Oud" userId="21d327f8-69cd-4d77-8132-9bd8404e480d" providerId="ADAL" clId="{3BFD0504-6660-4090-814D-4740AF01B3A0}" dt="2023-06-19T11:30:47.832" v="5" actId="1076"/>
          <ac:picMkLst>
            <pc:docMk/>
            <pc:sldMk cId="3555044187" sldId="256"/>
            <ac:picMk id="1026" creationId="{7366692E-DF17-EA78-AB71-84B8FD078B51}"/>
          </ac:picMkLst>
        </pc:picChg>
      </pc:sldChg>
      <pc:sldChg chg="addSp modSp">
        <pc:chgData name="Jari Oud" userId="21d327f8-69cd-4d77-8132-9bd8404e480d" providerId="ADAL" clId="{3BFD0504-6660-4090-814D-4740AF01B3A0}" dt="2023-06-19T11:30:53.866" v="6"/>
        <pc:sldMkLst>
          <pc:docMk/>
          <pc:sldMk cId="3404345439" sldId="257"/>
        </pc:sldMkLst>
        <pc:picChg chg="add mod">
          <ac:chgData name="Jari Oud" userId="21d327f8-69cd-4d77-8132-9bd8404e480d" providerId="ADAL" clId="{3BFD0504-6660-4090-814D-4740AF01B3A0}" dt="2023-06-19T11:30:53.866" v="6"/>
          <ac:picMkLst>
            <pc:docMk/>
            <pc:sldMk cId="3404345439" sldId="257"/>
            <ac:picMk id="4" creationId="{6A9D3A2E-AAF3-5011-30EF-B07438938145}"/>
          </ac:picMkLst>
        </pc:picChg>
      </pc:sldChg>
      <pc:sldChg chg="addSp modSp mod">
        <pc:chgData name="Jari Oud" userId="21d327f8-69cd-4d77-8132-9bd8404e480d" providerId="ADAL" clId="{3BFD0504-6660-4090-814D-4740AF01B3A0}" dt="2023-06-19T12:02:30.979" v="493" actId="313"/>
        <pc:sldMkLst>
          <pc:docMk/>
          <pc:sldMk cId="182248116" sldId="258"/>
        </pc:sldMkLst>
        <pc:spChg chg="mod">
          <ac:chgData name="Jari Oud" userId="21d327f8-69cd-4d77-8132-9bd8404e480d" providerId="ADAL" clId="{3BFD0504-6660-4090-814D-4740AF01B3A0}" dt="2023-06-19T12:02:30.979" v="493" actId="313"/>
          <ac:spMkLst>
            <pc:docMk/>
            <pc:sldMk cId="182248116" sldId="258"/>
            <ac:spMk id="3" creationId="{9903E6BA-0DB6-7176-2C5B-9383906D5F4E}"/>
          </ac:spMkLst>
        </pc:spChg>
        <pc:picChg chg="add mod">
          <ac:chgData name="Jari Oud" userId="21d327f8-69cd-4d77-8132-9bd8404e480d" providerId="ADAL" clId="{3BFD0504-6660-4090-814D-4740AF01B3A0}" dt="2023-06-19T11:30:57.428" v="7"/>
          <ac:picMkLst>
            <pc:docMk/>
            <pc:sldMk cId="182248116" sldId="258"/>
            <ac:picMk id="4" creationId="{F3D08F90-857F-4038-5F3E-FB596566AF46}"/>
          </ac:picMkLst>
        </pc:picChg>
      </pc:sldChg>
      <pc:sldChg chg="addSp modSp mod">
        <pc:chgData name="Jari Oud" userId="21d327f8-69cd-4d77-8132-9bd8404e480d" providerId="ADAL" clId="{3BFD0504-6660-4090-814D-4740AF01B3A0}" dt="2023-06-19T11:57:42.906" v="307" actId="1076"/>
        <pc:sldMkLst>
          <pc:docMk/>
          <pc:sldMk cId="1214041471" sldId="259"/>
        </pc:sldMkLst>
        <pc:spChg chg="mod">
          <ac:chgData name="Jari Oud" userId="21d327f8-69cd-4d77-8132-9bd8404e480d" providerId="ADAL" clId="{3BFD0504-6660-4090-814D-4740AF01B3A0}" dt="2023-06-19T11:47:49.757" v="109" actId="20577"/>
          <ac:spMkLst>
            <pc:docMk/>
            <pc:sldMk cId="1214041471" sldId="259"/>
            <ac:spMk id="3" creationId="{DCDE06B8-852F-BCCC-B3D7-519C5311B054}"/>
          </ac:spMkLst>
        </pc:spChg>
        <pc:picChg chg="add mod">
          <ac:chgData name="Jari Oud" userId="21d327f8-69cd-4d77-8132-9bd8404e480d" providerId="ADAL" clId="{3BFD0504-6660-4090-814D-4740AF01B3A0}" dt="2023-06-19T11:31:00.481" v="9"/>
          <ac:picMkLst>
            <pc:docMk/>
            <pc:sldMk cId="1214041471" sldId="259"/>
            <ac:picMk id="4" creationId="{C1A1DA54-6F43-A73A-723A-207BFE920529}"/>
          </ac:picMkLst>
        </pc:picChg>
        <pc:picChg chg="mod">
          <ac:chgData name="Jari Oud" userId="21d327f8-69cd-4d77-8132-9bd8404e480d" providerId="ADAL" clId="{3BFD0504-6660-4090-814D-4740AF01B3A0}" dt="2023-06-19T11:46:52.892" v="16" actId="14100"/>
          <ac:picMkLst>
            <pc:docMk/>
            <pc:sldMk cId="1214041471" sldId="259"/>
            <ac:picMk id="5" creationId="{6085BF46-6A25-5107-3173-70B51770BFD6}"/>
          </ac:picMkLst>
        </pc:picChg>
        <pc:picChg chg="add mod">
          <ac:chgData name="Jari Oud" userId="21d327f8-69cd-4d77-8132-9bd8404e480d" providerId="ADAL" clId="{3BFD0504-6660-4090-814D-4740AF01B3A0}" dt="2023-06-19T11:57:42.906" v="307" actId="1076"/>
          <ac:picMkLst>
            <pc:docMk/>
            <pc:sldMk cId="1214041471" sldId="259"/>
            <ac:picMk id="7" creationId="{4DBCA72C-0C0D-D92A-71BE-0F8D4719C7E5}"/>
          </ac:picMkLst>
        </pc:picChg>
      </pc:sldChg>
      <pc:sldChg chg="addSp delSp modSp mod">
        <pc:chgData name="Jari Oud" userId="21d327f8-69cd-4d77-8132-9bd8404e480d" providerId="ADAL" clId="{3BFD0504-6660-4090-814D-4740AF01B3A0}" dt="2023-06-19T11:57:10.431" v="299" actId="21"/>
        <pc:sldMkLst>
          <pc:docMk/>
          <pc:sldMk cId="1197243817" sldId="260"/>
        </pc:sldMkLst>
        <pc:spChg chg="mod">
          <ac:chgData name="Jari Oud" userId="21d327f8-69cd-4d77-8132-9bd8404e480d" providerId="ADAL" clId="{3BFD0504-6660-4090-814D-4740AF01B3A0}" dt="2023-06-19T11:50:34.362" v="293" actId="20577"/>
          <ac:spMkLst>
            <pc:docMk/>
            <pc:sldMk cId="1197243817" sldId="260"/>
            <ac:spMk id="3" creationId="{17F21A5A-0313-61A9-ECA4-B668E38DC88F}"/>
          </ac:spMkLst>
        </pc:spChg>
        <pc:picChg chg="add mod">
          <ac:chgData name="Jari Oud" userId="21d327f8-69cd-4d77-8132-9bd8404e480d" providerId="ADAL" clId="{3BFD0504-6660-4090-814D-4740AF01B3A0}" dt="2023-06-19T11:31:02.028" v="10"/>
          <ac:picMkLst>
            <pc:docMk/>
            <pc:sldMk cId="1197243817" sldId="260"/>
            <ac:picMk id="4" creationId="{72C0C381-B550-FBF1-5A13-98D8936C537F}"/>
          </ac:picMkLst>
        </pc:picChg>
        <pc:picChg chg="add del mod">
          <ac:chgData name="Jari Oud" userId="21d327f8-69cd-4d77-8132-9bd8404e480d" providerId="ADAL" clId="{3BFD0504-6660-4090-814D-4740AF01B3A0}" dt="2023-06-19T11:57:10.431" v="299" actId="21"/>
          <ac:picMkLst>
            <pc:docMk/>
            <pc:sldMk cId="1197243817" sldId="260"/>
            <ac:picMk id="6" creationId="{30A52A58-FB75-8607-EADC-8E0675D0F7E2}"/>
          </ac:picMkLst>
        </pc:picChg>
      </pc:sldChg>
      <pc:sldChg chg="addSp modSp">
        <pc:chgData name="Jari Oud" userId="21d327f8-69cd-4d77-8132-9bd8404e480d" providerId="ADAL" clId="{3BFD0504-6660-4090-814D-4740AF01B3A0}" dt="2023-06-19T11:31:04.546" v="11"/>
        <pc:sldMkLst>
          <pc:docMk/>
          <pc:sldMk cId="3737786765" sldId="261"/>
        </pc:sldMkLst>
        <pc:picChg chg="add mod">
          <ac:chgData name="Jari Oud" userId="21d327f8-69cd-4d77-8132-9bd8404e480d" providerId="ADAL" clId="{3BFD0504-6660-4090-814D-4740AF01B3A0}" dt="2023-06-19T11:31:04.546" v="11"/>
          <ac:picMkLst>
            <pc:docMk/>
            <pc:sldMk cId="3737786765" sldId="261"/>
            <ac:picMk id="4" creationId="{6FA76662-E4AB-5008-125B-AB55D9E178A2}"/>
          </ac:picMkLst>
        </pc:picChg>
      </pc:sldChg>
      <pc:sldChg chg="addSp modSp ord">
        <pc:chgData name="Jari Oud" userId="21d327f8-69cd-4d77-8132-9bd8404e480d" providerId="ADAL" clId="{3BFD0504-6660-4090-814D-4740AF01B3A0}" dt="2023-06-21T13:01:23.237" v="495"/>
        <pc:sldMkLst>
          <pc:docMk/>
          <pc:sldMk cId="3040162711" sldId="262"/>
        </pc:sldMkLst>
        <pc:picChg chg="add mod">
          <ac:chgData name="Jari Oud" userId="21d327f8-69cd-4d77-8132-9bd8404e480d" providerId="ADAL" clId="{3BFD0504-6660-4090-814D-4740AF01B3A0}" dt="2023-06-19T11:30:58.902" v="8"/>
          <ac:picMkLst>
            <pc:docMk/>
            <pc:sldMk cId="3040162711" sldId="262"/>
            <ac:picMk id="4" creationId="{84D25831-B5D0-69EF-F4D1-9BD36B6C424B}"/>
          </ac:picMkLst>
        </pc:picChg>
      </pc:sldChg>
      <pc:sldChg chg="add del">
        <pc:chgData name="Jari Oud" userId="21d327f8-69cd-4d77-8132-9bd8404e480d" providerId="ADAL" clId="{3BFD0504-6660-4090-814D-4740AF01B3A0}" dt="2023-06-19T11:57:18.076" v="301"/>
        <pc:sldMkLst>
          <pc:docMk/>
          <pc:sldMk cId="839240975" sldId="263"/>
        </pc:sldMkLst>
      </pc:sldChg>
    </pc:docChg>
  </pc:docChgLst>
  <pc:docChgLst>
    <pc:chgData name="Jari Oud" userId="S::8331@leerling.keizerkarelcollege.nl::21d327f8-69cd-4d77-8132-9bd8404e480d" providerId="AD" clId="Web-{89047092-F140-4CAC-A3E5-C10809855E6F}"/>
    <pc:docChg chg="modSld">
      <pc:chgData name="Jari Oud" userId="S::8331@leerling.keizerkarelcollege.nl::21d327f8-69cd-4d77-8132-9bd8404e480d" providerId="AD" clId="Web-{89047092-F140-4CAC-A3E5-C10809855E6F}" dt="2023-06-26T13:25:21.442" v="6" actId="1076"/>
      <pc:docMkLst>
        <pc:docMk/>
      </pc:docMkLst>
      <pc:sldChg chg="addSp modSp">
        <pc:chgData name="Jari Oud" userId="S::8331@leerling.keizerkarelcollege.nl::21d327f8-69cd-4d77-8132-9bd8404e480d" providerId="AD" clId="Web-{89047092-F140-4CAC-A3E5-C10809855E6F}" dt="2023-06-26T13:25:21.442" v="6" actId="1076"/>
        <pc:sldMkLst>
          <pc:docMk/>
          <pc:sldMk cId="1197243817" sldId="260"/>
        </pc:sldMkLst>
        <pc:picChg chg="add mod">
          <ac:chgData name="Jari Oud" userId="S::8331@leerling.keizerkarelcollege.nl::21d327f8-69cd-4d77-8132-9bd8404e480d" providerId="AD" clId="Web-{89047092-F140-4CAC-A3E5-C10809855E6F}" dt="2023-06-26T13:25:21.442" v="6" actId="1076"/>
          <ac:picMkLst>
            <pc:docMk/>
            <pc:sldMk cId="1197243817" sldId="260"/>
            <ac:picMk id="5" creationId="{FD2FAD14-4EC8-43F2-3B2F-45CA46F82416}"/>
          </ac:picMkLst>
        </pc:picChg>
      </pc:sldChg>
    </pc:docChg>
  </pc:docChgLst>
  <pc:docChgLst>
    <pc:chgData name="Jono Wink" userId="S::8459@leerling.keizerkarelcollege.nl::627850ea-867f-46eb-afe9-f358e67be63c" providerId="AD" clId="Web-{3415A27D-2622-4F51-B7DA-87B512C38980}"/>
    <pc:docChg chg="modSld">
      <pc:chgData name="Jono Wink" userId="S::8459@leerling.keizerkarelcollege.nl::627850ea-867f-46eb-afe9-f358e67be63c" providerId="AD" clId="Web-{3415A27D-2622-4F51-B7DA-87B512C38980}" dt="2023-06-19T11:36:27.128" v="68" actId="1076"/>
      <pc:docMkLst>
        <pc:docMk/>
      </pc:docMkLst>
      <pc:sldChg chg="modSp">
        <pc:chgData name="Jono Wink" userId="S::8459@leerling.keizerkarelcollege.nl::627850ea-867f-46eb-afe9-f358e67be63c" providerId="AD" clId="Web-{3415A27D-2622-4F51-B7DA-87B512C38980}" dt="2023-06-19T11:28:39.131" v="56" actId="20577"/>
        <pc:sldMkLst>
          <pc:docMk/>
          <pc:sldMk cId="3404345439" sldId="257"/>
        </pc:sldMkLst>
        <pc:spChg chg="mod">
          <ac:chgData name="Jono Wink" userId="S::8459@leerling.keizerkarelcollege.nl::627850ea-867f-46eb-afe9-f358e67be63c" providerId="AD" clId="Web-{3415A27D-2622-4F51-B7DA-87B512C38980}" dt="2023-06-19T11:28:39.131" v="56" actId="20577"/>
          <ac:spMkLst>
            <pc:docMk/>
            <pc:sldMk cId="3404345439" sldId="257"/>
            <ac:spMk id="3" creationId="{AD5C9CDD-B9BC-CA8B-FDA0-932CD7643B0F}"/>
          </ac:spMkLst>
        </pc:spChg>
      </pc:sldChg>
      <pc:sldChg chg="addSp delSp modSp mod setBg">
        <pc:chgData name="Jono Wink" userId="S::8459@leerling.keizerkarelcollege.nl::627850ea-867f-46eb-afe9-f358e67be63c" providerId="AD" clId="Web-{3415A27D-2622-4F51-B7DA-87B512C38980}" dt="2023-06-19T11:36:27.128" v="68" actId="1076"/>
        <pc:sldMkLst>
          <pc:docMk/>
          <pc:sldMk cId="1214041471" sldId="259"/>
        </pc:sldMkLst>
        <pc:spChg chg="mod">
          <ac:chgData name="Jono Wink" userId="S::8459@leerling.keizerkarelcollege.nl::627850ea-867f-46eb-afe9-f358e67be63c" providerId="AD" clId="Web-{3415A27D-2622-4F51-B7DA-87B512C38980}" dt="2023-06-19T11:34:53.501" v="60"/>
          <ac:spMkLst>
            <pc:docMk/>
            <pc:sldMk cId="1214041471" sldId="259"/>
            <ac:spMk id="2" creationId="{74BF9F6C-1D72-60BB-3393-351010A7E7AB}"/>
          </ac:spMkLst>
        </pc:spChg>
        <pc:spChg chg="mod">
          <ac:chgData name="Jono Wink" userId="S::8459@leerling.keizerkarelcollege.nl::627850ea-867f-46eb-afe9-f358e67be63c" providerId="AD" clId="Web-{3415A27D-2622-4F51-B7DA-87B512C38980}" dt="2023-06-19T11:35:11.298" v="63" actId="20577"/>
          <ac:spMkLst>
            <pc:docMk/>
            <pc:sldMk cId="1214041471" sldId="259"/>
            <ac:spMk id="3" creationId="{DCDE06B8-852F-BCCC-B3D7-519C5311B054}"/>
          </ac:spMkLst>
        </pc:spChg>
        <pc:spChg chg="add del">
          <ac:chgData name="Jono Wink" userId="S::8459@leerling.keizerkarelcollege.nl::627850ea-867f-46eb-afe9-f358e67be63c" providerId="AD" clId="Web-{3415A27D-2622-4F51-B7DA-87B512C38980}" dt="2023-06-19T11:34:53.501" v="60"/>
          <ac:spMkLst>
            <pc:docMk/>
            <pc:sldMk cId="1214041471" sldId="259"/>
            <ac:spMk id="9" creationId="{E80B86A7-A1EC-475B-9166-88902B033A38}"/>
          </ac:spMkLst>
        </pc:spChg>
        <pc:spChg chg="add del">
          <ac:chgData name="Jono Wink" userId="S::8459@leerling.keizerkarelcollege.nl::627850ea-867f-46eb-afe9-f358e67be63c" providerId="AD" clId="Web-{3415A27D-2622-4F51-B7DA-87B512C38980}" dt="2023-06-19T11:34:53.501" v="60"/>
          <ac:spMkLst>
            <pc:docMk/>
            <pc:sldMk cId="1214041471" sldId="259"/>
            <ac:spMk id="11" creationId="{C2C29CB1-9F74-4879-A6AF-AEA67B6F1F4D}"/>
          </ac:spMkLst>
        </pc:spChg>
        <pc:spChg chg="add del">
          <ac:chgData name="Jono Wink" userId="S::8459@leerling.keizerkarelcollege.nl::627850ea-867f-46eb-afe9-f358e67be63c" providerId="AD" clId="Web-{3415A27D-2622-4F51-B7DA-87B512C38980}" dt="2023-06-19T11:34:53.501" v="60"/>
          <ac:spMkLst>
            <pc:docMk/>
            <pc:sldMk cId="1214041471" sldId="259"/>
            <ac:spMk id="13" creationId="{7E2C7115-5336-410C-AD71-0F0952A2E5A7}"/>
          </ac:spMkLst>
        </pc:spChg>
        <pc:picChg chg="add mod">
          <ac:chgData name="Jono Wink" userId="S::8459@leerling.keizerkarelcollege.nl::627850ea-867f-46eb-afe9-f358e67be63c" providerId="AD" clId="Web-{3415A27D-2622-4F51-B7DA-87B512C38980}" dt="2023-06-19T11:36:27.128" v="68" actId="1076"/>
          <ac:picMkLst>
            <pc:docMk/>
            <pc:sldMk cId="1214041471" sldId="259"/>
            <ac:picMk id="5" creationId="{6085BF46-6A25-5107-3173-70B51770BFD6}"/>
          </ac:picMkLst>
        </pc:picChg>
      </pc:sldChg>
    </pc:docChg>
  </pc:docChgLst>
  <pc:docChgLst>
    <pc:chgData name="Thom van der Linden" userId="9327046e-3af4-4015-83ea-3c1220c2a9df" providerId="ADAL" clId="{B4A59849-1866-461D-8825-D992A7AAA242}"/>
    <pc:docChg chg="undo custSel addSld modSld">
      <pc:chgData name="Thom van der Linden" userId="9327046e-3af4-4015-83ea-3c1220c2a9df" providerId="ADAL" clId="{B4A59849-1866-461D-8825-D992A7AAA242}" dt="2023-06-19T11:47:54.559" v="302" actId="20577"/>
      <pc:docMkLst>
        <pc:docMk/>
      </pc:docMkLst>
      <pc:sldChg chg="modSp">
        <pc:chgData name="Thom van der Linden" userId="9327046e-3af4-4015-83ea-3c1220c2a9df" providerId="ADAL" clId="{B4A59849-1866-461D-8825-D992A7AAA242}" dt="2023-06-19T11:24:58.434" v="0"/>
        <pc:sldMkLst>
          <pc:docMk/>
          <pc:sldMk cId="3555044187" sldId="256"/>
        </pc:sldMkLst>
        <pc:spChg chg="mod">
          <ac:chgData name="Thom van der Linden" userId="9327046e-3af4-4015-83ea-3c1220c2a9df" providerId="ADAL" clId="{B4A59849-1866-461D-8825-D992A7AAA242}" dt="2023-06-19T11:24:58.434" v="0"/>
          <ac:spMkLst>
            <pc:docMk/>
            <pc:sldMk cId="3555044187" sldId="256"/>
            <ac:spMk id="2" creationId="{A4F8A337-0DBC-AD7C-4E03-6735920281AF}"/>
          </ac:spMkLst>
        </pc:spChg>
        <pc:spChg chg="mod">
          <ac:chgData name="Thom van der Linden" userId="9327046e-3af4-4015-83ea-3c1220c2a9df" providerId="ADAL" clId="{B4A59849-1866-461D-8825-D992A7AAA242}" dt="2023-06-19T11:24:58.434" v="0"/>
          <ac:spMkLst>
            <pc:docMk/>
            <pc:sldMk cId="3555044187" sldId="256"/>
            <ac:spMk id="3" creationId="{05F130D1-3C5D-F8E8-052B-335E5455424A}"/>
          </ac:spMkLst>
        </pc:spChg>
      </pc:sldChg>
      <pc:sldChg chg="modSp new mod modTransition">
        <pc:chgData name="Thom van der Linden" userId="9327046e-3af4-4015-83ea-3c1220c2a9df" providerId="ADAL" clId="{B4A59849-1866-461D-8825-D992A7AAA242}" dt="2023-06-19T11:26:18.768" v="11"/>
        <pc:sldMkLst>
          <pc:docMk/>
          <pc:sldMk cId="3404345439" sldId="257"/>
        </pc:sldMkLst>
        <pc:spChg chg="mod">
          <ac:chgData name="Thom van der Linden" userId="9327046e-3af4-4015-83ea-3c1220c2a9df" providerId="ADAL" clId="{B4A59849-1866-461D-8825-D992A7AAA242}" dt="2023-06-19T11:25:47.093" v="9" actId="20577"/>
          <ac:spMkLst>
            <pc:docMk/>
            <pc:sldMk cId="3404345439" sldId="257"/>
            <ac:spMk id="2" creationId="{B614D3C3-E663-078B-8BDD-DD0A4923B1FB}"/>
          </ac:spMkLst>
        </pc:spChg>
      </pc:sldChg>
      <pc:sldChg chg="modSp new mod modTransition">
        <pc:chgData name="Thom van der Linden" userId="9327046e-3af4-4015-83ea-3c1220c2a9df" providerId="ADAL" clId="{B4A59849-1866-461D-8825-D992A7AAA242}" dt="2023-06-19T11:47:54.559" v="302" actId="20577"/>
        <pc:sldMkLst>
          <pc:docMk/>
          <pc:sldMk cId="182248116" sldId="258"/>
        </pc:sldMkLst>
        <pc:spChg chg="mod">
          <ac:chgData name="Thom van der Linden" userId="9327046e-3af4-4015-83ea-3c1220c2a9df" providerId="ADAL" clId="{B4A59849-1866-461D-8825-D992A7AAA242}" dt="2023-06-19T11:27:02.194" v="28" actId="20577"/>
          <ac:spMkLst>
            <pc:docMk/>
            <pc:sldMk cId="182248116" sldId="258"/>
            <ac:spMk id="2" creationId="{2C636528-E932-6115-3A29-338B69D3A0A7}"/>
          </ac:spMkLst>
        </pc:spChg>
        <pc:spChg chg="mod">
          <ac:chgData name="Thom van der Linden" userId="9327046e-3af4-4015-83ea-3c1220c2a9df" providerId="ADAL" clId="{B4A59849-1866-461D-8825-D992A7AAA242}" dt="2023-06-19T11:47:54.559" v="302" actId="20577"/>
          <ac:spMkLst>
            <pc:docMk/>
            <pc:sldMk cId="182248116" sldId="258"/>
            <ac:spMk id="3" creationId="{9903E6BA-0DB6-7176-2C5B-9383906D5F4E}"/>
          </ac:spMkLst>
        </pc:spChg>
      </pc:sldChg>
      <pc:sldChg chg="delSp modSp new mod">
        <pc:chgData name="Thom van der Linden" userId="9327046e-3af4-4015-83ea-3c1220c2a9df" providerId="ADAL" clId="{B4A59849-1866-461D-8825-D992A7AAA242}" dt="2023-06-19T11:46:56.577" v="174" actId="478"/>
        <pc:sldMkLst>
          <pc:docMk/>
          <pc:sldMk cId="1214041471" sldId="259"/>
        </pc:sldMkLst>
        <pc:spChg chg="mod">
          <ac:chgData name="Thom van der Linden" userId="9327046e-3af4-4015-83ea-3c1220c2a9df" providerId="ADAL" clId="{B4A59849-1866-461D-8825-D992A7AAA242}" dt="2023-06-19T11:28:30.029" v="102" actId="20577"/>
          <ac:spMkLst>
            <pc:docMk/>
            <pc:sldMk cId="1214041471" sldId="259"/>
            <ac:spMk id="2" creationId="{74BF9F6C-1D72-60BB-3393-351010A7E7AB}"/>
          </ac:spMkLst>
        </pc:spChg>
        <pc:picChg chg="del mod">
          <ac:chgData name="Thom van der Linden" userId="9327046e-3af4-4015-83ea-3c1220c2a9df" providerId="ADAL" clId="{B4A59849-1866-461D-8825-D992A7AAA242}" dt="2023-06-19T11:46:56.577" v="174" actId="478"/>
          <ac:picMkLst>
            <pc:docMk/>
            <pc:sldMk cId="1214041471" sldId="259"/>
            <ac:picMk id="5" creationId="{6085BF46-6A25-5107-3173-70B51770BFD6}"/>
          </ac:picMkLst>
        </pc:picChg>
      </pc:sldChg>
      <pc:sldChg chg="modSp new mod">
        <pc:chgData name="Thom van der Linden" userId="9327046e-3af4-4015-83ea-3c1220c2a9df" providerId="ADAL" clId="{B4A59849-1866-461D-8825-D992A7AAA242}" dt="2023-06-19T11:28:10.505" v="61" actId="20577"/>
        <pc:sldMkLst>
          <pc:docMk/>
          <pc:sldMk cId="1197243817" sldId="260"/>
        </pc:sldMkLst>
        <pc:spChg chg="mod">
          <ac:chgData name="Thom van der Linden" userId="9327046e-3af4-4015-83ea-3c1220c2a9df" providerId="ADAL" clId="{B4A59849-1866-461D-8825-D992A7AAA242}" dt="2023-06-19T11:28:10.505" v="61" actId="20577"/>
          <ac:spMkLst>
            <pc:docMk/>
            <pc:sldMk cId="1197243817" sldId="260"/>
            <ac:spMk id="2" creationId="{48F6DA9D-D8F7-9ED0-4BD6-9BC9BBFC20FC}"/>
          </ac:spMkLst>
        </pc:spChg>
      </pc:sldChg>
      <pc:sldChg chg="modSp new mod">
        <pc:chgData name="Thom van der Linden" userId="9327046e-3af4-4015-83ea-3c1220c2a9df" providerId="ADAL" clId="{B4A59849-1866-461D-8825-D992A7AAA242}" dt="2023-06-19T11:29:31.929" v="109" actId="20577"/>
        <pc:sldMkLst>
          <pc:docMk/>
          <pc:sldMk cId="3737786765" sldId="261"/>
        </pc:sldMkLst>
        <pc:spChg chg="mod">
          <ac:chgData name="Thom van der Linden" userId="9327046e-3af4-4015-83ea-3c1220c2a9df" providerId="ADAL" clId="{B4A59849-1866-461D-8825-D992A7AAA242}" dt="2023-06-19T11:29:31.929" v="109" actId="20577"/>
          <ac:spMkLst>
            <pc:docMk/>
            <pc:sldMk cId="3737786765" sldId="261"/>
            <ac:spMk id="2" creationId="{C549DDB0-248A-D6A7-96E4-21F7527C9BE3}"/>
          </ac:spMkLst>
        </pc:spChg>
      </pc:sldChg>
      <pc:sldChg chg="addSp delSp modSp new mod setBg">
        <pc:chgData name="Thom van der Linden" userId="9327046e-3af4-4015-83ea-3c1220c2a9df" providerId="ADAL" clId="{B4A59849-1866-461D-8825-D992A7AAA242}" dt="2023-06-19T11:43:55.041" v="172" actId="1076"/>
        <pc:sldMkLst>
          <pc:docMk/>
          <pc:sldMk cId="3040162711" sldId="262"/>
        </pc:sldMkLst>
        <pc:spChg chg="mod">
          <ac:chgData name="Thom van der Linden" userId="9327046e-3af4-4015-83ea-3c1220c2a9df" providerId="ADAL" clId="{B4A59849-1866-461D-8825-D992A7AAA242}" dt="2023-06-19T11:43:08.065" v="163" actId="26606"/>
          <ac:spMkLst>
            <pc:docMk/>
            <pc:sldMk cId="3040162711" sldId="262"/>
            <ac:spMk id="2" creationId="{C432907D-DBD3-058C-96D3-57E693A4CF04}"/>
          </ac:spMkLst>
        </pc:spChg>
        <pc:spChg chg="del">
          <ac:chgData name="Thom van der Linden" userId="9327046e-3af4-4015-83ea-3c1220c2a9df" providerId="ADAL" clId="{B4A59849-1866-461D-8825-D992A7AAA242}" dt="2023-06-19T11:37:12.287" v="141" actId="931"/>
          <ac:spMkLst>
            <pc:docMk/>
            <pc:sldMk cId="3040162711" sldId="262"/>
            <ac:spMk id="3" creationId="{74BE08C0-B8BE-CB6D-A52F-6FEEA052F1F2}"/>
          </ac:spMkLst>
        </pc:spChg>
        <pc:spChg chg="add del mod">
          <ac:chgData name="Thom van der Linden" userId="9327046e-3af4-4015-83ea-3c1220c2a9df" providerId="ADAL" clId="{B4A59849-1866-461D-8825-D992A7AAA242}" dt="2023-06-19T11:37:53.626" v="145"/>
          <ac:spMkLst>
            <pc:docMk/>
            <pc:sldMk cId="3040162711" sldId="262"/>
            <ac:spMk id="8" creationId="{C195E740-A53E-CE16-1463-F429832025C7}"/>
          </ac:spMkLst>
        </pc:spChg>
        <pc:spChg chg="add del mod">
          <ac:chgData name="Thom van der Linden" userId="9327046e-3af4-4015-83ea-3c1220c2a9df" providerId="ADAL" clId="{B4A59849-1866-461D-8825-D992A7AAA242}" dt="2023-06-19T11:39:45.773" v="147" actId="931"/>
          <ac:spMkLst>
            <pc:docMk/>
            <pc:sldMk cId="3040162711" sldId="262"/>
            <ac:spMk id="11" creationId="{EAE7AF3C-515B-4D70-5D96-5DE72381DDFA}"/>
          </ac:spMkLst>
        </pc:spChg>
        <pc:grpChg chg="add del">
          <ac:chgData name="Thom van der Linden" userId="9327046e-3af4-4015-83ea-3c1220c2a9df" providerId="ADAL" clId="{B4A59849-1866-461D-8825-D992A7AAA242}" dt="2023-06-19T11:43:08.065" v="163" actId="26606"/>
          <ac:grpSpMkLst>
            <pc:docMk/>
            <pc:sldMk cId="3040162711" sldId="262"/>
            <ac:grpSpMk id="22" creationId="{ABA25A55-2C70-4BF4-84B3-DAB0B6A0F9DE}"/>
          </ac:grpSpMkLst>
        </pc:grpChg>
        <pc:graphicFrameChg chg="add del mod">
          <ac:chgData name="Thom van der Linden" userId="9327046e-3af4-4015-83ea-3c1220c2a9df" providerId="ADAL" clId="{B4A59849-1866-461D-8825-D992A7AAA242}" dt="2023-06-19T11:38:05.819" v="146" actId="478"/>
          <ac:graphicFrameMkLst>
            <pc:docMk/>
            <pc:sldMk cId="3040162711" sldId="262"/>
            <ac:graphicFrameMk id="9" creationId="{69D73263-BBF2-E132-CB06-4B6A19EB36AF}"/>
          </ac:graphicFrameMkLst>
        </pc:graphicFrameChg>
        <pc:picChg chg="ord">
          <ac:chgData name="Thom van der Linden" userId="9327046e-3af4-4015-83ea-3c1220c2a9df" providerId="ADAL" clId="{B4A59849-1866-461D-8825-D992A7AAA242}" dt="2023-06-19T11:43:08.065" v="163" actId="26606"/>
          <ac:picMkLst>
            <pc:docMk/>
            <pc:sldMk cId="3040162711" sldId="262"/>
            <ac:picMk id="4" creationId="{84D25831-B5D0-69EF-F4D1-9BD36B6C424B}"/>
          </ac:picMkLst>
        </pc:picChg>
        <pc:picChg chg="add del mod">
          <ac:chgData name="Thom van der Linden" userId="9327046e-3af4-4015-83ea-3c1220c2a9df" providerId="ADAL" clId="{B4A59849-1866-461D-8825-D992A7AAA242}" dt="2023-06-19T11:37:15.244" v="144" actId="478"/>
          <ac:picMkLst>
            <pc:docMk/>
            <pc:sldMk cId="3040162711" sldId="262"/>
            <ac:picMk id="6" creationId="{2169E378-9403-A39A-158C-D32BB5AC8E83}"/>
          </ac:picMkLst>
        </pc:picChg>
        <pc:picChg chg="add mod">
          <ac:chgData name="Thom van der Linden" userId="9327046e-3af4-4015-83ea-3c1220c2a9df" providerId="ADAL" clId="{B4A59849-1866-461D-8825-D992A7AAA242}" dt="2023-06-19T11:43:55.041" v="172" actId="1076"/>
          <ac:picMkLst>
            <pc:docMk/>
            <pc:sldMk cId="3040162711" sldId="262"/>
            <ac:picMk id="13" creationId="{DDE802A7-1DC1-1F03-0341-5BFB63744F72}"/>
          </ac:picMkLst>
        </pc:picChg>
        <pc:picChg chg="add mod">
          <ac:chgData name="Thom van der Linden" userId="9327046e-3af4-4015-83ea-3c1220c2a9df" providerId="ADAL" clId="{B4A59849-1866-461D-8825-D992A7AAA242}" dt="2023-06-19T11:43:47.258" v="170" actId="1076"/>
          <ac:picMkLst>
            <pc:docMk/>
            <pc:sldMk cId="3040162711" sldId="262"/>
            <ac:picMk id="15" creationId="{FB53C47C-15B0-3AF6-760C-AF98D247C291}"/>
          </ac:picMkLst>
        </pc:picChg>
        <pc:picChg chg="add mod ord">
          <ac:chgData name="Thom van der Linden" userId="9327046e-3af4-4015-83ea-3c1220c2a9df" providerId="ADAL" clId="{B4A59849-1866-461D-8825-D992A7AAA242}" dt="2023-06-19T11:43:52.863" v="171" actId="1076"/>
          <ac:picMkLst>
            <pc:docMk/>
            <pc:sldMk cId="3040162711" sldId="262"/>
            <ac:picMk id="17" creationId="{AC1B5B0D-7242-DC7A-968F-CEF31B7C4FBB}"/>
          </ac:picMkLst>
        </pc:picChg>
      </pc:sldChg>
    </pc:docChg>
  </pc:docChgLst>
  <pc:docChgLst>
    <pc:chgData name="Jono Wink" userId="S::8459@leerling.keizerkarelcollege.nl::627850ea-867f-46eb-afe9-f358e67be63c" providerId="AD" clId="Web-{8DE23F6D-E44D-4341-B62C-F8F4AC33C685}"/>
    <pc:docChg chg="sldOrd">
      <pc:chgData name="Jono Wink" userId="S::8459@leerling.keizerkarelcollege.nl::627850ea-867f-46eb-afe9-f358e67be63c" providerId="AD" clId="Web-{8DE23F6D-E44D-4341-B62C-F8F4AC33C685}" dt="2023-06-26T13:21:30.641" v="0"/>
      <pc:docMkLst>
        <pc:docMk/>
      </pc:docMkLst>
      <pc:sldChg chg="ord">
        <pc:chgData name="Jono Wink" userId="S::8459@leerling.keizerkarelcollege.nl::627850ea-867f-46eb-afe9-f358e67be63c" providerId="AD" clId="Web-{8DE23F6D-E44D-4341-B62C-F8F4AC33C685}" dt="2023-06-26T13:21:30.641" v="0"/>
        <pc:sldMkLst>
          <pc:docMk/>
          <pc:sldMk cId="3040162711" sldId="262"/>
        </pc:sldMkLst>
      </pc:sldChg>
    </pc:docChg>
  </pc:docChgLst>
  <pc:docChgLst>
    <pc:chgData name="Thom van der Linden" userId="S::8245@leerling.keizerkarelcollege.nl::9327046e-3af4-4015-83ea-3c1220c2a9df" providerId="AD" clId="Web-{A0B151B4-5097-47DC-B9DB-A9FEB549FDB6}"/>
    <pc:docChg chg="modSld">
      <pc:chgData name="Thom van der Linden" userId="S::8245@leerling.keizerkarelcollege.nl::9327046e-3af4-4015-83ea-3c1220c2a9df" providerId="AD" clId="Web-{A0B151B4-5097-47DC-B9DB-A9FEB549FDB6}" dt="2023-06-19T11:23:38.848" v="34" actId="20577"/>
      <pc:docMkLst>
        <pc:docMk/>
      </pc:docMkLst>
      <pc:sldChg chg="modSp">
        <pc:chgData name="Thom van der Linden" userId="S::8245@leerling.keizerkarelcollege.nl::9327046e-3af4-4015-83ea-3c1220c2a9df" providerId="AD" clId="Web-{A0B151B4-5097-47DC-B9DB-A9FEB549FDB6}" dt="2023-06-19T11:23:38.848" v="34" actId="20577"/>
        <pc:sldMkLst>
          <pc:docMk/>
          <pc:sldMk cId="3555044187" sldId="256"/>
        </pc:sldMkLst>
        <pc:spChg chg="mod">
          <ac:chgData name="Thom van der Linden" userId="S::8245@leerling.keizerkarelcollege.nl::9327046e-3af4-4015-83ea-3c1220c2a9df" providerId="AD" clId="Web-{A0B151B4-5097-47DC-B9DB-A9FEB549FDB6}" dt="2023-06-19T11:23:02.738" v="8" actId="20577"/>
          <ac:spMkLst>
            <pc:docMk/>
            <pc:sldMk cId="3555044187" sldId="256"/>
            <ac:spMk id="2" creationId="{A4F8A337-0DBC-AD7C-4E03-6735920281AF}"/>
          </ac:spMkLst>
        </pc:spChg>
        <pc:spChg chg="mod">
          <ac:chgData name="Thom van der Linden" userId="S::8245@leerling.keizerkarelcollege.nl::9327046e-3af4-4015-83ea-3c1220c2a9df" providerId="AD" clId="Web-{A0B151B4-5097-47DC-B9DB-A9FEB549FDB6}" dt="2023-06-19T11:23:38.848" v="34" actId="20577"/>
          <ac:spMkLst>
            <pc:docMk/>
            <pc:sldMk cId="3555044187" sldId="256"/>
            <ac:spMk id="3" creationId="{05F130D1-3C5D-F8E8-052B-335E5455424A}"/>
          </ac:spMkLst>
        </pc:spChg>
      </pc:sldChg>
    </pc:docChg>
  </pc:docChgLst>
  <pc:docChgLst>
    <pc:chgData name="Jari Oud" userId="S::8331@leerling.keizerkarelcollege.nl::21d327f8-69cd-4d77-8132-9bd8404e480d" providerId="AD" clId="Web-{B374FEF1-0157-4CC1-A5A7-304305BA33B7}"/>
    <pc:docChg chg="modSld">
      <pc:chgData name="Jari Oud" userId="S::8331@leerling.keizerkarelcollege.nl::21d327f8-69cd-4d77-8132-9bd8404e480d" providerId="AD" clId="Web-{B374FEF1-0157-4CC1-A5A7-304305BA33B7}" dt="2023-06-26T13:22:34.907" v="27" actId="14100"/>
      <pc:docMkLst>
        <pc:docMk/>
      </pc:docMkLst>
      <pc:sldChg chg="modSp">
        <pc:chgData name="Jari Oud" userId="S::8331@leerling.keizerkarelcollege.nl::21d327f8-69cd-4d77-8132-9bd8404e480d" providerId="AD" clId="Web-{B374FEF1-0157-4CC1-A5A7-304305BA33B7}" dt="2023-06-26T13:22:12.922" v="18" actId="20577"/>
        <pc:sldMkLst>
          <pc:docMk/>
          <pc:sldMk cId="3555044187" sldId="256"/>
        </pc:sldMkLst>
        <pc:spChg chg="mod">
          <ac:chgData name="Jari Oud" userId="S::8331@leerling.keizerkarelcollege.nl::21d327f8-69cd-4d77-8132-9bd8404e480d" providerId="AD" clId="Web-{B374FEF1-0157-4CC1-A5A7-304305BA33B7}" dt="2023-06-26T13:22:12.922" v="18" actId="20577"/>
          <ac:spMkLst>
            <pc:docMk/>
            <pc:sldMk cId="3555044187" sldId="256"/>
            <ac:spMk id="3" creationId="{05F130D1-3C5D-F8E8-052B-335E5455424A}"/>
          </ac:spMkLst>
        </pc:spChg>
      </pc:sldChg>
      <pc:sldChg chg="modSp">
        <pc:chgData name="Jari Oud" userId="S::8331@leerling.keizerkarelcollege.nl::21d327f8-69cd-4d77-8132-9bd8404e480d" providerId="AD" clId="Web-{B374FEF1-0157-4CC1-A5A7-304305BA33B7}" dt="2023-06-26T13:21:38.749" v="6" actId="20577"/>
        <pc:sldMkLst>
          <pc:docMk/>
          <pc:sldMk cId="182248116" sldId="258"/>
        </pc:sldMkLst>
        <pc:spChg chg="mod">
          <ac:chgData name="Jari Oud" userId="S::8331@leerling.keizerkarelcollege.nl::21d327f8-69cd-4d77-8132-9bd8404e480d" providerId="AD" clId="Web-{B374FEF1-0157-4CC1-A5A7-304305BA33B7}" dt="2023-06-26T13:21:38.749" v="6" actId="20577"/>
          <ac:spMkLst>
            <pc:docMk/>
            <pc:sldMk cId="182248116" sldId="258"/>
            <ac:spMk id="3" creationId="{9903E6BA-0DB6-7176-2C5B-9383906D5F4E}"/>
          </ac:spMkLst>
        </pc:spChg>
      </pc:sldChg>
      <pc:sldChg chg="addSp delSp modSp">
        <pc:chgData name="Jari Oud" userId="S::8331@leerling.keizerkarelcollege.nl::21d327f8-69cd-4d77-8132-9bd8404e480d" providerId="AD" clId="Web-{B374FEF1-0157-4CC1-A5A7-304305BA33B7}" dt="2023-06-26T13:22:34.907" v="27" actId="14100"/>
        <pc:sldMkLst>
          <pc:docMk/>
          <pc:sldMk cId="3737786765" sldId="261"/>
        </pc:sldMkLst>
        <pc:spChg chg="mod">
          <ac:chgData name="Jari Oud" userId="S::8331@leerling.keizerkarelcollege.nl::21d327f8-69cd-4d77-8132-9bd8404e480d" providerId="AD" clId="Web-{B374FEF1-0157-4CC1-A5A7-304305BA33B7}" dt="2023-06-26T13:22:25.344" v="23" actId="20577"/>
          <ac:spMkLst>
            <pc:docMk/>
            <pc:sldMk cId="3737786765" sldId="261"/>
            <ac:spMk id="2" creationId="{C549DDB0-248A-D6A7-96E4-21F7527C9BE3}"/>
          </ac:spMkLst>
        </pc:spChg>
        <pc:spChg chg="add del mod">
          <ac:chgData name="Jari Oud" userId="S::8331@leerling.keizerkarelcollege.nl::21d327f8-69cd-4d77-8132-9bd8404e480d" providerId="AD" clId="Web-{B374FEF1-0157-4CC1-A5A7-304305BA33B7}" dt="2023-06-26T13:22:27.641" v="24"/>
          <ac:spMkLst>
            <pc:docMk/>
            <pc:sldMk cId="3737786765" sldId="261"/>
            <ac:spMk id="3" creationId="{C7926DB1-1EA8-ACE0-A6D7-7316E35A4328}"/>
          </ac:spMkLst>
        </pc:spChg>
        <pc:picChg chg="add del mod ord">
          <ac:chgData name="Jari Oud" userId="S::8331@leerling.keizerkarelcollege.nl::21d327f8-69cd-4d77-8132-9bd8404e480d" providerId="AD" clId="Web-{B374FEF1-0157-4CC1-A5A7-304305BA33B7}" dt="2023-06-26T13:21:34.280" v="5"/>
          <ac:picMkLst>
            <pc:docMk/>
            <pc:sldMk cId="3737786765" sldId="261"/>
            <ac:picMk id="5" creationId="{A9851CD6-3486-977A-BBA7-900E13C2DDFD}"/>
          </ac:picMkLst>
        </pc:picChg>
        <pc:picChg chg="add mod ord">
          <ac:chgData name="Jari Oud" userId="S::8331@leerling.keizerkarelcollege.nl::21d327f8-69cd-4d77-8132-9bd8404e480d" providerId="AD" clId="Web-{B374FEF1-0157-4CC1-A5A7-304305BA33B7}" dt="2023-06-26T13:22:34.907" v="27" actId="14100"/>
          <ac:picMkLst>
            <pc:docMk/>
            <pc:sldMk cId="3737786765" sldId="261"/>
            <ac:picMk id="6" creationId="{C41D4253-3F30-38C8-1634-4A190DB34424}"/>
          </ac:picMkLst>
        </pc:picChg>
        <pc:picChg chg="del mod">
          <ac:chgData name="Jari Oud" userId="S::8331@leerling.keizerkarelcollege.nl::21d327f8-69cd-4d77-8132-9bd8404e480d" providerId="AD" clId="Web-{B374FEF1-0157-4CC1-A5A7-304305BA33B7}" dt="2023-06-26T13:22:16" v="19"/>
          <ac:picMkLst>
            <pc:docMk/>
            <pc:sldMk cId="3737786765" sldId="261"/>
            <ac:picMk id="8" creationId="{1878083E-B0E9-9A1B-8F37-B975BAC2D3B3}"/>
          </ac:picMkLst>
        </pc:picChg>
      </pc:sldChg>
    </pc:docChg>
  </pc:docChgLst>
  <pc:docChgLst>
    <pc:chgData name="Thom van der Linden" userId="S::8245@leerling.keizerkarelcollege.nl::9327046e-3af4-4015-83ea-3c1220c2a9df" providerId="AD" clId="Web-{E4A9CCFE-B0EF-4F22-813E-E3795820BB6E}"/>
    <pc:docChg chg="modSld">
      <pc:chgData name="Thom van der Linden" userId="S::8245@leerling.keizerkarelcollege.nl::9327046e-3af4-4015-83ea-3c1220c2a9df" providerId="AD" clId="Web-{E4A9CCFE-B0EF-4F22-813E-E3795820BB6E}" dt="2023-06-26T13:21:20.567" v="0"/>
      <pc:docMkLst>
        <pc:docMk/>
      </pc:docMkLst>
      <pc:sldChg chg="addSp delSp modSp mod setBg">
        <pc:chgData name="Thom van der Linden" userId="S::8245@leerling.keizerkarelcollege.nl::9327046e-3af4-4015-83ea-3c1220c2a9df" providerId="AD" clId="Web-{E4A9CCFE-B0EF-4F22-813E-E3795820BB6E}" dt="2023-06-26T13:21:20.567" v="0"/>
        <pc:sldMkLst>
          <pc:docMk/>
          <pc:sldMk cId="3737786765" sldId="261"/>
        </pc:sldMkLst>
        <pc:spChg chg="mod">
          <ac:chgData name="Thom van der Linden" userId="S::8245@leerling.keizerkarelcollege.nl::9327046e-3af4-4015-83ea-3c1220c2a9df" providerId="AD" clId="Web-{E4A9CCFE-B0EF-4F22-813E-E3795820BB6E}" dt="2023-06-26T13:21:20.567" v="0"/>
          <ac:spMkLst>
            <pc:docMk/>
            <pc:sldMk cId="3737786765" sldId="261"/>
            <ac:spMk id="2" creationId="{C549DDB0-248A-D6A7-96E4-21F7527C9BE3}"/>
          </ac:spMkLst>
        </pc:spChg>
        <pc:spChg chg="del">
          <ac:chgData name="Thom van der Linden" userId="S::8245@leerling.keizerkarelcollege.nl::9327046e-3af4-4015-83ea-3c1220c2a9df" providerId="AD" clId="Web-{E4A9CCFE-B0EF-4F22-813E-E3795820BB6E}" dt="2023-06-26T13:21:20.567" v="0"/>
          <ac:spMkLst>
            <pc:docMk/>
            <pc:sldMk cId="3737786765" sldId="261"/>
            <ac:spMk id="3" creationId="{C7926DB1-1EA8-ACE0-A6D7-7316E35A4328}"/>
          </ac:spMkLst>
        </pc:spChg>
        <pc:spChg chg="add">
          <ac:chgData name="Thom van der Linden" userId="S::8245@leerling.keizerkarelcollege.nl::9327046e-3af4-4015-83ea-3c1220c2a9df" providerId="AD" clId="Web-{E4A9CCFE-B0EF-4F22-813E-E3795820BB6E}" dt="2023-06-26T13:21:20.567" v="0"/>
          <ac:spMkLst>
            <pc:docMk/>
            <pc:sldMk cId="3737786765" sldId="261"/>
            <ac:spMk id="23" creationId="{5A7802B6-FF37-40CF-A7E2-6F2A0D9A91EF}"/>
          </ac:spMkLst>
        </pc:spChg>
        <pc:grpChg chg="add">
          <ac:chgData name="Thom van der Linden" userId="S::8245@leerling.keizerkarelcollege.nl::9327046e-3af4-4015-83ea-3c1220c2a9df" providerId="AD" clId="Web-{E4A9CCFE-B0EF-4F22-813E-E3795820BB6E}" dt="2023-06-26T13:21:20.567" v="0"/>
          <ac:grpSpMkLst>
            <pc:docMk/>
            <pc:sldMk cId="3737786765" sldId="261"/>
            <ac:grpSpMk id="11" creationId="{B4DE830A-B531-4A3B-96F6-0ECE88B08555}"/>
          </ac:grpSpMkLst>
        </pc:grpChg>
        <pc:picChg chg="add">
          <ac:chgData name="Thom van der Linden" userId="S::8245@leerling.keizerkarelcollege.nl::9327046e-3af4-4015-83ea-3c1220c2a9df" providerId="AD" clId="Web-{E4A9CCFE-B0EF-4F22-813E-E3795820BB6E}" dt="2023-06-26T13:21:20.567" v="0"/>
          <ac:picMkLst>
            <pc:docMk/>
            <pc:sldMk cId="3737786765" sldId="261"/>
            <ac:picMk id="8" creationId="{1878083E-B0E9-9A1B-8F37-B975BAC2D3B3}"/>
          </ac:picMkLst>
        </pc:picChg>
      </pc:sldChg>
    </pc:docChg>
  </pc:docChgLst>
  <pc:docChgLst>
    <pc:chgData name="Thom van der Linden" userId="S::8245@leerling.keizerkarelcollege.nl::9327046e-3af4-4015-83ea-3c1220c2a9df" providerId="AD" clId="Web-{6876AA8E-A03B-4286-956A-76308484F6E8}"/>
    <pc:docChg chg="modSld">
      <pc:chgData name="Thom van der Linden" userId="S::8245@leerling.keizerkarelcollege.nl::9327046e-3af4-4015-83ea-3c1220c2a9df" providerId="AD" clId="Web-{6876AA8E-A03B-4286-956A-76308484F6E8}" dt="2023-06-28T08:01:17.623" v="1"/>
      <pc:docMkLst>
        <pc:docMk/>
      </pc:docMkLst>
      <pc:sldChg chg="modTransition">
        <pc:chgData name="Thom van der Linden" userId="S::8245@leerling.keizerkarelcollege.nl::9327046e-3af4-4015-83ea-3c1220c2a9df" providerId="AD" clId="Web-{6876AA8E-A03B-4286-956A-76308484F6E8}" dt="2023-06-28T08:01:15.482" v="0"/>
        <pc:sldMkLst>
          <pc:docMk/>
          <pc:sldMk cId="3404345439" sldId="257"/>
        </pc:sldMkLst>
      </pc:sldChg>
      <pc:sldChg chg="modTransition">
        <pc:chgData name="Thom van der Linden" userId="S::8245@leerling.keizerkarelcollege.nl::9327046e-3af4-4015-83ea-3c1220c2a9df" providerId="AD" clId="Web-{6876AA8E-A03B-4286-956A-76308484F6E8}" dt="2023-06-28T08:01:17.623" v="1"/>
        <pc:sldMkLst>
          <pc:docMk/>
          <pc:sldMk cId="182248116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A8B95-30BB-4756-BB44-3ED587C14F9C}" type="datetimeFigureOut">
              <a:rPr lang="nl-NL" smtClean="0"/>
              <a:t>28-6-2023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648A8-B635-4387-B836-B0ADE5A039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2619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648A8-B635-4387-B836-B0ADE5A039A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247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151D-8748-4618-9F67-647F492F295E}" type="datetimeFigureOut">
              <a:rPr lang="nl-NL" smtClean="0"/>
              <a:t>28-6-2023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265A-26B2-4FC3-8F2F-C4E99813FA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58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151D-8748-4618-9F67-647F492F295E}" type="datetimeFigureOut">
              <a:rPr lang="nl-NL" smtClean="0"/>
              <a:t>28-6-2023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265A-26B2-4FC3-8F2F-C4E99813FA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668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151D-8748-4618-9F67-647F492F295E}" type="datetimeFigureOut">
              <a:rPr lang="nl-NL" smtClean="0"/>
              <a:t>28-6-2023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265A-26B2-4FC3-8F2F-C4E99813FA70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8930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151D-8748-4618-9F67-647F492F295E}" type="datetimeFigureOut">
              <a:rPr lang="nl-NL" smtClean="0"/>
              <a:t>28-6-2023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265A-26B2-4FC3-8F2F-C4E99813FA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7304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151D-8748-4618-9F67-647F492F295E}" type="datetimeFigureOut">
              <a:rPr lang="nl-NL" smtClean="0"/>
              <a:t>28-6-2023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265A-26B2-4FC3-8F2F-C4E99813FA70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0827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151D-8748-4618-9F67-647F492F295E}" type="datetimeFigureOut">
              <a:rPr lang="nl-NL" smtClean="0"/>
              <a:t>28-6-2023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265A-26B2-4FC3-8F2F-C4E99813FA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5005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151D-8748-4618-9F67-647F492F295E}" type="datetimeFigureOut">
              <a:rPr lang="nl-NL" smtClean="0"/>
              <a:t>28-6-2023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265A-26B2-4FC3-8F2F-C4E99813FA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446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151D-8748-4618-9F67-647F492F295E}" type="datetimeFigureOut">
              <a:rPr lang="nl-NL" smtClean="0"/>
              <a:t>28-6-2023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265A-26B2-4FC3-8F2F-C4E99813FA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154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151D-8748-4618-9F67-647F492F295E}" type="datetimeFigureOut">
              <a:rPr lang="nl-NL" smtClean="0"/>
              <a:t>28-6-2023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265A-26B2-4FC3-8F2F-C4E99813FA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396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151D-8748-4618-9F67-647F492F295E}" type="datetimeFigureOut">
              <a:rPr lang="nl-NL" smtClean="0"/>
              <a:t>28-6-2023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265A-26B2-4FC3-8F2F-C4E99813FA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214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151D-8748-4618-9F67-647F492F295E}" type="datetimeFigureOut">
              <a:rPr lang="nl-NL" smtClean="0"/>
              <a:t>28-6-2023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265A-26B2-4FC3-8F2F-C4E99813FA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779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151D-8748-4618-9F67-647F492F295E}" type="datetimeFigureOut">
              <a:rPr lang="nl-NL" smtClean="0"/>
              <a:t>28-6-2023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265A-26B2-4FC3-8F2F-C4E99813FA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826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151D-8748-4618-9F67-647F492F295E}" type="datetimeFigureOut">
              <a:rPr lang="nl-NL" smtClean="0"/>
              <a:t>28-6-2023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265A-26B2-4FC3-8F2F-C4E99813FA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5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151D-8748-4618-9F67-647F492F295E}" type="datetimeFigureOut">
              <a:rPr lang="nl-NL" smtClean="0"/>
              <a:t>28-6-2023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265A-26B2-4FC3-8F2F-C4E99813FA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545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151D-8748-4618-9F67-647F492F295E}" type="datetimeFigureOut">
              <a:rPr lang="nl-NL" smtClean="0"/>
              <a:t>28-6-2023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265A-26B2-4FC3-8F2F-C4E99813FA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857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151D-8748-4618-9F67-647F492F295E}" type="datetimeFigureOut">
              <a:rPr lang="nl-NL" smtClean="0"/>
              <a:t>28-6-2023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265A-26B2-4FC3-8F2F-C4E99813FA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636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6151D-8748-4618-9F67-647F492F295E}" type="datetimeFigureOut">
              <a:rPr lang="nl-NL" smtClean="0"/>
              <a:t>28-6-2023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A7C265A-26B2-4FC3-8F2F-C4E99813FA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285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8A337-0DBC-AD7C-4E03-6735920281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>
                <a:cs typeface="Calibri Light"/>
              </a:rPr>
              <a:t>Eindpresentatie KPN</a:t>
            </a: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F130D1-3C5D-F8E8-052B-335E545542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cs typeface="Calibri"/>
              </a:rPr>
              <a:t>Jari oud, </a:t>
            </a:r>
            <a:r>
              <a:rPr lang="nl-NL" err="1">
                <a:cs typeface="Calibri"/>
              </a:rPr>
              <a:t>Jono</a:t>
            </a:r>
            <a:r>
              <a:rPr lang="nl-NL">
                <a:cs typeface="Calibri"/>
              </a:rPr>
              <a:t> Wink, Reinout Koster en Thom van der Linden</a:t>
            </a:r>
            <a:endParaRPr lang="nl-N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66692E-DF17-EA78-AB71-84B8FD078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29" y="98296"/>
            <a:ext cx="1886360" cy="79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44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14D3C3-E663-078B-8BDD-DD0A4923B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5C9CDD-B9BC-CA8B-FDA0-932CD7643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1627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/>
          </a:p>
          <a:p>
            <a:r>
              <a:rPr lang="nl-NL"/>
              <a:t>Het project</a:t>
            </a:r>
          </a:p>
          <a:p>
            <a:r>
              <a:rPr lang="nl-NL"/>
              <a:t>Voorbereidende opdrachten</a:t>
            </a:r>
          </a:p>
          <a:p>
            <a:r>
              <a:rPr lang="nl-NL"/>
              <a:t>Open source intelligence onderzoek</a:t>
            </a:r>
          </a:p>
          <a:p>
            <a:r>
              <a:rPr lang="nl-NL"/>
              <a:t>Beveiligingsadvies</a:t>
            </a:r>
          </a:p>
          <a:p>
            <a:r>
              <a:rPr lang="nl-NL"/>
              <a:t>Vragen</a:t>
            </a:r>
          </a:p>
          <a:p>
            <a:endParaRPr lang="nl-NL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A9D3A2E-AAF3-5011-30EF-B07438938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29" y="98296"/>
            <a:ext cx="1886360" cy="79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34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636528-E932-6115-3A29-338B69D3A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Het project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3D08F90-857F-4038-5F3E-FB596566A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29" y="98296"/>
            <a:ext cx="1886360" cy="79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03E6BA-0DB6-7176-2C5B-9383906D5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Schrijf een beveiligingsadvies voor de persoon, bedrijf of infrastructureel bouwwerk waar je onderzoek naar hebt gedaan</a:t>
            </a:r>
          </a:p>
          <a:p>
            <a:endParaRPr lang="nl-NL"/>
          </a:p>
          <a:p>
            <a:pPr lvl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24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32907D-DBD3-058C-96D3-57E693A4C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147527" cy="5431762"/>
          </a:xfrm>
        </p:spPr>
        <p:txBody>
          <a:bodyPr anchor="ctr">
            <a:normAutofit/>
          </a:bodyPr>
          <a:lstStyle/>
          <a:p>
            <a:r>
              <a:rPr lang="nl-NL" sz="3300"/>
              <a:t>Voorbereidende opdrachten</a:t>
            </a:r>
          </a:p>
        </p:txBody>
      </p:sp>
      <p:pic>
        <p:nvPicPr>
          <p:cNvPr id="17" name="Afbeelding 16" descr="Afbeelding met tekst, schermopname, Lettertype, document&#10;&#10;Automatisch gegenereerde beschrijving">
            <a:extLst>
              <a:ext uri="{FF2B5EF4-FFF2-40B4-BE49-F238E27FC236}">
                <a16:creationId xmlns:a16="http://schemas.microsoft.com/office/drawing/2014/main" id="{AC1B5B0D-7242-DC7A-968F-CEF31B7C4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890" y="3206523"/>
            <a:ext cx="2232713" cy="3155781"/>
          </a:xfrm>
          <a:prstGeom prst="rect">
            <a:avLst/>
          </a:prstGeom>
        </p:spPr>
      </p:pic>
      <p:pic>
        <p:nvPicPr>
          <p:cNvPr id="13" name="Tijdelijke aanduiding voor inhoud 12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DDE802A7-1DC1-1F03-0341-5BFB63744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54" y="3206523"/>
            <a:ext cx="2232713" cy="3122674"/>
          </a:xfrm>
          <a:prstGeom prst="rect">
            <a:avLst/>
          </a:prstGeom>
        </p:spPr>
      </p:pic>
      <p:pic>
        <p:nvPicPr>
          <p:cNvPr id="15" name="Afbeelding 14" descr="Afbeelding met tekst, menu, schermopname, Lettertype&#10;&#10;Automatisch gegenereerde beschrijving">
            <a:extLst>
              <a:ext uri="{FF2B5EF4-FFF2-40B4-BE49-F238E27FC236}">
                <a16:creationId xmlns:a16="http://schemas.microsoft.com/office/drawing/2014/main" id="{FB53C47C-15B0-3AF6-760C-AF98D247C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391" y="439002"/>
            <a:ext cx="4302998" cy="242043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4D25831-B5D0-69EF-F4D1-9BD36B6C4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29" y="98296"/>
            <a:ext cx="1886360" cy="79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162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F9F6C-1D72-60BB-3393-351010A7E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Open source intelligence 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DE06B8-852F-BCCC-B3D7-519C5311B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 sz="1100">
              <a:latin typeface="Calibri"/>
              <a:cs typeface="Calibri"/>
            </a:endParaRPr>
          </a:p>
          <a:p>
            <a:r>
              <a:rPr lang="nl-NL"/>
              <a:t>Persona van Joost </a:t>
            </a:r>
            <a:r>
              <a:rPr lang="nl-NL" err="1"/>
              <a:t>Farwerck</a:t>
            </a:r>
            <a:endParaRPr lang="nl-NL"/>
          </a:p>
          <a:p>
            <a:r>
              <a:rPr lang="nl-NL"/>
              <a:t>Beveiliging onderzocht</a:t>
            </a:r>
          </a:p>
          <a:p>
            <a:r>
              <a:rPr lang="nl-NL" err="1"/>
              <a:t>Phising</a:t>
            </a:r>
            <a:r>
              <a:rPr lang="nl-NL"/>
              <a:t> test</a:t>
            </a:r>
          </a:p>
          <a:p>
            <a:endParaRPr lang="nl-NL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1A1DA54-6F43-A73A-723A-207BFE920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29" y="98296"/>
            <a:ext cx="1886360" cy="79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DBCA72C-0C0D-D92A-71BE-0F8D4719C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781" y="1830095"/>
            <a:ext cx="7123710" cy="344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4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6DA9D-D8F7-9ED0-4BD6-9BC9BBFC2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beveiligingsadvies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F21A5A-0313-61A9-ECA4-B668E38DC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Calibri"/>
                <a:ea typeface="Calibri"/>
                <a:cs typeface="Calibri"/>
              </a:rPr>
              <a:t>Opletten bij </a:t>
            </a:r>
            <a:r>
              <a:rPr lang="nl-NL" err="1">
                <a:latin typeface="Calibri"/>
                <a:ea typeface="Calibri"/>
                <a:cs typeface="Calibri"/>
              </a:rPr>
              <a:t>datalek</a:t>
            </a:r>
            <a:endParaRPr lang="nl-NL">
              <a:latin typeface="Calibri"/>
              <a:ea typeface="Calibri"/>
              <a:cs typeface="Calibri"/>
            </a:endParaRPr>
          </a:p>
          <a:p>
            <a:r>
              <a:rPr lang="nl-NL">
                <a:latin typeface="Calibri"/>
                <a:ea typeface="Calibri"/>
                <a:cs typeface="Calibri"/>
              </a:rPr>
              <a:t>Goede beveiliging van medewerkers</a:t>
            </a:r>
            <a:endParaRPr lang="nl-NL" sz="1200">
              <a:latin typeface="Calibri"/>
              <a:ea typeface="Calibri"/>
              <a:cs typeface="Calibri"/>
            </a:endParaRPr>
          </a:p>
          <a:p>
            <a:endParaRPr lang="nl-NL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2C0C381-B550-FBF1-5A13-98D8936C5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29" y="98296"/>
            <a:ext cx="1886360" cy="79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FD2FAD14-4EC8-43F2-3B2F-45CA46F82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298" y="216817"/>
            <a:ext cx="3158577" cy="642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4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549DDB0-248A-D6A7-96E4-21F7527C9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347" y="-1307379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err="1"/>
              <a:t>Vragen</a:t>
            </a:r>
            <a:endParaRPr lang="en-US" sz="5400" kern="1200" err="1">
              <a:latin typeface="+mj-lt"/>
            </a:endParaRPr>
          </a:p>
        </p:txBody>
      </p:sp>
      <p:pic>
        <p:nvPicPr>
          <p:cNvPr id="6" name="Afbeelding 6">
            <a:extLst>
              <a:ext uri="{FF2B5EF4-FFF2-40B4-BE49-F238E27FC236}">
                <a16:creationId xmlns:a16="http://schemas.microsoft.com/office/drawing/2014/main" id="{C41D4253-3F30-38C8-1634-4A190DB34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0308" y="2296391"/>
            <a:ext cx="3977295" cy="2990515"/>
          </a:xfrm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FA76662-E4AB-5008-125B-AB55D9E17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29" y="98296"/>
            <a:ext cx="1886360" cy="79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78676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Aangepast 14">
      <a:dk1>
        <a:srgbClr val="2C3C43"/>
      </a:dk1>
      <a:lt1>
        <a:sysClr val="window" lastClr="FFFFFF"/>
      </a:lt1>
      <a:dk2>
        <a:srgbClr val="2C3C43"/>
      </a:dk2>
      <a:lt2>
        <a:srgbClr val="EBEBEB"/>
      </a:lt2>
      <a:accent1>
        <a:srgbClr val="54A021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1EE95D3DFD2D43952AEF84F21F6651" ma:contentTypeVersion="8" ma:contentTypeDescription="Create a new document." ma:contentTypeScope="" ma:versionID="49251a7a6a71369da92da2ed120637c2">
  <xsd:schema xmlns:xsd="http://www.w3.org/2001/XMLSchema" xmlns:xs="http://www.w3.org/2001/XMLSchema" xmlns:p="http://schemas.microsoft.com/office/2006/metadata/properties" xmlns:ns2="84ffcf84-8576-430a-be12-54b95a3b88b9" targetNamespace="http://schemas.microsoft.com/office/2006/metadata/properties" ma:root="true" ma:fieldsID="26113a1f28f017ded748422c24ae0d1e" ns2:_="">
    <xsd:import namespace="84ffcf84-8576-430a-be12-54b95a3b88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ffcf84-8576-430a-be12-54b95a3b88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665203ae-9d44-4297-83be-6f8b0d0478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ffcf84-8576-430a-be12-54b95a3b88b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10ED01-AD3F-4D2B-BD40-BBADFCB7EE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3FD2D5-0191-4726-ACD7-7415EAF24AD5}">
  <ds:schemaRefs>
    <ds:schemaRef ds:uri="84ffcf84-8576-430a-be12-54b95a3b88b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16D4B4E-E291-4A04-BB59-2C2631ACE48C}">
  <ds:schemaRefs>
    <ds:schemaRef ds:uri="84ffcf84-8576-430a-be12-54b95a3b88b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Application>Microsoft Office PowerPoint</Application>
  <PresentationFormat>Breedbeeld</PresentationFormat>
  <Slides>7</Slides>
  <Notes>1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Facet</vt:lpstr>
      <vt:lpstr>Eindpresentatie KPN</vt:lpstr>
      <vt:lpstr>inhoud</vt:lpstr>
      <vt:lpstr>Het project</vt:lpstr>
      <vt:lpstr>Voorbereidende opdrachten</vt:lpstr>
      <vt:lpstr>Open source intelligence onderzoek</vt:lpstr>
      <vt:lpstr>beveiligingsadvies</vt:lpstr>
      <vt:lpstr>Vragen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Reinout Koster</dc:creator>
  <cp:revision>3</cp:revision>
  <dcterms:created xsi:type="dcterms:W3CDTF">2023-06-19T11:14:30Z</dcterms:created>
  <dcterms:modified xsi:type="dcterms:W3CDTF">2023-06-28T08:01:25Z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0x010100521EE95D3DFD2D43952AEF84F21F6651</vt:lpwstr>
  </property>
  <property fmtid="{D5CDD505-2E9C-101B-9397-08002B2CF9AE}" pid="3" name="MediaServiceImageTags">
    <vt:lpwstr/>
  </property>
</Properties>
</file>